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7.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21" r:id="rId4"/>
    <p:sldMasterId id="2147484747" r:id="rId5"/>
    <p:sldMasterId id="2147484795" r:id="rId6"/>
    <p:sldMasterId id="2147484820" r:id="rId7"/>
    <p:sldMasterId id="2147484833" r:id="rId8"/>
    <p:sldMasterId id="2147483648" r:id="rId9"/>
    <p:sldMasterId id="2147484350" r:id="rId10"/>
    <p:sldMasterId id="2147483685" r:id="rId11"/>
  </p:sldMasterIdLst>
  <p:notesMasterIdLst>
    <p:notesMasterId r:id="rId29"/>
  </p:notesMasterIdLst>
  <p:handoutMasterIdLst>
    <p:handoutMasterId r:id="rId30"/>
  </p:handoutMasterIdLst>
  <p:sldIdLst>
    <p:sldId id="2147479610" r:id="rId12"/>
    <p:sldId id="2147483046" r:id="rId13"/>
    <p:sldId id="2147483603" r:id="rId14"/>
    <p:sldId id="2147483609" r:id="rId15"/>
    <p:sldId id="2147483610" r:id="rId16"/>
    <p:sldId id="2147483612" r:id="rId17"/>
    <p:sldId id="2147483611" r:id="rId18"/>
    <p:sldId id="2147483614" r:id="rId19"/>
    <p:sldId id="2147483615" r:id="rId20"/>
    <p:sldId id="2147483616" r:id="rId21"/>
    <p:sldId id="2147483617" r:id="rId22"/>
    <p:sldId id="2147483618" r:id="rId23"/>
    <p:sldId id="2147483620" r:id="rId24"/>
    <p:sldId id="2147483619" r:id="rId25"/>
    <p:sldId id="2147483608" r:id="rId26"/>
    <p:sldId id="2147483613" r:id="rId27"/>
    <p:sldId id="293" r:id="rId28"/>
  </p:sldIdLst>
  <p:sldSz cx="12188825" cy="6858000"/>
  <p:notesSz cx="9601200" cy="7315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629D92E-EA62-B042-92C3-4C6FFAD9AB52}">
          <p14:sldIdLst>
            <p14:sldId id="2147479610"/>
          </p14:sldIdLst>
        </p14:section>
        <p14:section name="Agenda" id="{C7365DDD-74C7-4FE9-9B0B-92F1CD17A14B}">
          <p14:sldIdLst>
            <p14:sldId id="2147483046"/>
            <p14:sldId id="2147483603"/>
            <p14:sldId id="2147483609"/>
            <p14:sldId id="2147483610"/>
            <p14:sldId id="2147483612"/>
            <p14:sldId id="2147483611"/>
            <p14:sldId id="2147483614"/>
            <p14:sldId id="2147483615"/>
            <p14:sldId id="2147483616"/>
            <p14:sldId id="2147483617"/>
            <p14:sldId id="2147483618"/>
            <p14:sldId id="2147483620"/>
            <p14:sldId id="2147483619"/>
          </p14:sldIdLst>
        </p14:section>
        <p14:section name="Next Steps" id="{F1124771-3DDD-8548-A85C-81DD9841C5E8}">
          <p14:sldIdLst>
            <p14:sldId id="2147483608"/>
            <p14:sldId id="2147483613"/>
            <p14:sldId id="293"/>
          </p14:sldIdLst>
        </p14:section>
      </p14:sectionLst>
    </p:ext>
    <p:ext uri="{EFAFB233-063F-42B5-8137-9DF3F51BA10A}">
      <p15:sldGuideLst xmlns:p15="http://schemas.microsoft.com/office/powerpoint/2012/main">
        <p15:guide id="1" pos="3839" userDrawn="1">
          <p15:clr>
            <a:srgbClr val="A4A3A4"/>
          </p15:clr>
        </p15:guide>
        <p15:guide id="2" orient="horz" pos="2546" userDrawn="1">
          <p15:clr>
            <a:srgbClr val="A4A3A4"/>
          </p15:clr>
        </p15:guide>
      </p15:sldGuideLst>
    </p:ext>
    <p:ext uri="{2D200454-40CA-4A62-9FC3-DE9A4176ACB9}">
      <p15:notesGuideLst xmlns:p15="http://schemas.microsoft.com/office/powerpoint/2012/main">
        <p15:guide id="1" orient="horz" pos="2257" userDrawn="1">
          <p15:clr>
            <a:srgbClr val="A4A3A4"/>
          </p15:clr>
        </p15:guide>
        <p15:guide id="2" pos="36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9B90BD-0D42-D7C3-7919-E9F6C1C39456}" name="Gupta, Isha" initials="GI" userId="S::ishagupta6@deloitte.com::ec0b0efc-7322-465b-9f4a-9aab5f4a350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 id="19" name="Dawn Ritson" initials="DR" lastIdx="2" clrIdx="18">
    <p:extLst>
      <p:ext uri="{19B8F6BF-5375-455C-9EA6-DF929625EA0E}">
        <p15:presenceInfo xmlns:p15="http://schemas.microsoft.com/office/powerpoint/2012/main" userId="S::dawn.ritson@servicenow.com::cb426c63-fb54-44f9-acd1-b380bcba06e7" providerId="AD"/>
      </p:ext>
    </p:extLst>
  </p:cmAuthor>
  <p:cmAuthor id="20" name="Janet Achorn" initials="JA" lastIdx="56" clrIdx="19">
    <p:extLst>
      <p:ext uri="{19B8F6BF-5375-455C-9EA6-DF929625EA0E}">
        <p15:presenceInfo xmlns:p15="http://schemas.microsoft.com/office/powerpoint/2012/main" userId="S::janet.achorn@servicenow.com::a9df7ea5-9c1e-4b89-9762-458dfa50a6b3" providerId="AD"/>
      </p:ext>
    </p:extLst>
  </p:cmAuthor>
  <p:cmAuthor id="21" name="Bob Gribben" initials="BG" lastIdx="10" clrIdx="20">
    <p:extLst>
      <p:ext uri="{19B8F6BF-5375-455C-9EA6-DF929625EA0E}">
        <p15:presenceInfo xmlns:p15="http://schemas.microsoft.com/office/powerpoint/2012/main" userId="S::bob.gribben@servicenow.com::2f35b909-3f4e-4a85-83b5-3d41136908b1" providerId="AD"/>
      </p:ext>
    </p:extLst>
  </p:cmAuthor>
  <p:cmAuthor id="22" name="Courtney Carter" initials="CC" lastIdx="48" clrIdx="21">
    <p:extLst>
      <p:ext uri="{19B8F6BF-5375-455C-9EA6-DF929625EA0E}">
        <p15:presenceInfo xmlns:p15="http://schemas.microsoft.com/office/powerpoint/2012/main" userId="S::courtney.carter@servicenow.com::37f4c569-526c-4853-9cd4-34488d5fc262" providerId="AD"/>
      </p:ext>
    </p:extLst>
  </p:cmAuthor>
  <p:cmAuthor id="23" name="Trisha Burrell" initials="TB" lastIdx="3" clrIdx="22">
    <p:extLst>
      <p:ext uri="{19B8F6BF-5375-455C-9EA6-DF929625EA0E}">
        <p15:presenceInfo xmlns:p15="http://schemas.microsoft.com/office/powerpoint/2012/main" userId="S::trisha.burrell@servicenow.com::63e9f9cb-e070-4bd5-aa38-4c9aa57da777" providerId="AD"/>
      </p:ext>
    </p:extLst>
  </p:cmAuthor>
  <p:cmAuthor id="24" name="Lori Jones" initials="LJ" lastIdx="8" clrIdx="23">
    <p:extLst>
      <p:ext uri="{19B8F6BF-5375-455C-9EA6-DF929625EA0E}">
        <p15:presenceInfo xmlns:p15="http://schemas.microsoft.com/office/powerpoint/2012/main" userId="S::lori.jones@servicenow.com::f8eda1e1-1200-4566-9e3b-218205cf056f" providerId="AD"/>
      </p:ext>
    </p:extLst>
  </p:cmAuthor>
  <p:cmAuthor id="25" name="Randie Jaffe" initials="RJ" lastIdx="1" clrIdx="24">
    <p:extLst>
      <p:ext uri="{19B8F6BF-5375-455C-9EA6-DF929625EA0E}">
        <p15:presenceInfo xmlns:p15="http://schemas.microsoft.com/office/powerpoint/2012/main" userId="S::randie.jaffe@servicenow.com::f1c30d6a-2580-4cc7-bff5-eed07e088ba1" providerId="AD"/>
      </p:ext>
    </p:extLst>
  </p:cmAuthor>
  <p:cmAuthor id="26" name="Tiffany May" initials="TM" lastIdx="1" clrIdx="25">
    <p:extLst>
      <p:ext uri="{19B8F6BF-5375-455C-9EA6-DF929625EA0E}">
        <p15:presenceInfo xmlns:p15="http://schemas.microsoft.com/office/powerpoint/2012/main" userId="S::tiffany.may@servicenow.com::6ffaea6c-4b17-435e-b4c2-5177f10cd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D42"/>
    <a:srgbClr val="90CCD3"/>
    <a:srgbClr val="379099"/>
    <a:srgbClr val="DBDBDB"/>
    <a:srgbClr val="62D84E"/>
    <a:srgbClr val="000000"/>
    <a:srgbClr val="1A5D68"/>
    <a:srgbClr val="009156"/>
    <a:srgbClr val="032D42"/>
    <a:srgbClr val="86E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DF419-A1C3-9C6F-36D0-D94FE3B840FA}" v="315" dt="2025-11-10T19:04:07.364"/>
    <p1510:client id="{2679A30D-1BD3-4325-8B5F-849B5D9BA961}" v="1" dt="2025-11-10T16:00:31.745"/>
    <p1510:client id="{3F2F7F50-65DA-ABD9-3FAB-1149406E349D}" v="25" dt="2025-11-10T19:08:34.139"/>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32"/>
      </p:cViewPr>
      <p:guideLst>
        <p:guide pos="3839"/>
        <p:guide orient="horz" pos="2546"/>
      </p:guideLst>
    </p:cSldViewPr>
  </p:slideViewPr>
  <p:notesTextViewPr>
    <p:cViewPr>
      <p:scale>
        <a:sx n="1" d="1"/>
        <a:sy n="1" d="1"/>
      </p:scale>
      <p:origin x="0" y="0"/>
    </p:cViewPr>
  </p:notesTextViewPr>
  <p:notesViewPr>
    <p:cSldViewPr snapToGrid="0">
      <p:cViewPr>
        <p:scale>
          <a:sx n="1" d="2"/>
          <a:sy n="1" d="2"/>
        </p:scale>
        <p:origin x="0" y="0"/>
      </p:cViewPr>
      <p:guideLst>
        <p:guide orient="horz" pos="2257"/>
        <p:guide pos="3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lene Nadeau" userId="S::mylene.nadeau@newrocket.com::cf83d45e-af5b-4473-9f79-90ab067928c8" providerId="AD" clId="Web-{2C1CA028-F2BF-1D37-5FE7-6BB2B855A1CA}"/>
    <pc:docChg chg="addSld modSld sldOrd addSection delSection modSection">
      <pc:chgData name="Mylene Nadeau" userId="S::mylene.nadeau@newrocket.com::cf83d45e-af5b-4473-9f79-90ab067928c8" providerId="AD" clId="Web-{2C1CA028-F2BF-1D37-5FE7-6BB2B855A1CA}" dt="2025-11-05T14:50:04.022" v="53"/>
      <pc:docMkLst>
        <pc:docMk/>
      </pc:docMkLst>
      <pc:sldChg chg="modSp ord">
        <pc:chgData name="Mylene Nadeau" userId="S::mylene.nadeau@newrocket.com::cf83d45e-af5b-4473-9f79-90ab067928c8" providerId="AD" clId="Web-{2C1CA028-F2BF-1D37-5FE7-6BB2B855A1CA}" dt="2025-11-04T12:59:31.975" v="5" actId="20577"/>
        <pc:sldMkLst>
          <pc:docMk/>
          <pc:sldMk cId="3646952537" sldId="2147479610"/>
        </pc:sldMkLst>
        <pc:spChg chg="mod">
          <ac:chgData name="Mylene Nadeau" userId="S::mylene.nadeau@newrocket.com::cf83d45e-af5b-4473-9f79-90ab067928c8" providerId="AD" clId="Web-{2C1CA028-F2BF-1D37-5FE7-6BB2B855A1CA}" dt="2025-11-04T12:59:31.975" v="5" actId="20577"/>
          <ac:spMkLst>
            <pc:docMk/>
            <pc:sldMk cId="3646952537" sldId="2147479610"/>
            <ac:spMk id="6" creationId="{1159373B-102E-B811-27BE-FCE752E9DD83}"/>
          </ac:spMkLst>
        </pc:spChg>
      </pc:sldChg>
      <pc:sldChg chg="modSp add ord replId">
        <pc:chgData name="Mylene Nadeau" userId="S::mylene.nadeau@newrocket.com::cf83d45e-af5b-4473-9f79-90ab067928c8" providerId="AD" clId="Web-{2C1CA028-F2BF-1D37-5FE7-6BB2B855A1CA}" dt="2025-11-05T14:49:58.741" v="52" actId="20577"/>
        <pc:sldMkLst>
          <pc:docMk/>
          <pc:sldMk cId="1294385142" sldId="2147483046"/>
        </pc:sldMkLst>
        <pc:spChg chg="mod">
          <ac:chgData name="Mylene Nadeau" userId="S::mylene.nadeau@newrocket.com::cf83d45e-af5b-4473-9f79-90ab067928c8" providerId="AD" clId="Web-{2C1CA028-F2BF-1D37-5FE7-6BB2B855A1CA}" dt="2025-11-05T14:49:48.162" v="40" actId="20577"/>
          <ac:spMkLst>
            <pc:docMk/>
            <pc:sldMk cId="1294385142" sldId="2147483046"/>
            <ac:spMk id="2" creationId="{C00C11C7-F3FC-D869-3D03-6B82B7209740}"/>
          </ac:spMkLst>
        </pc:spChg>
        <pc:spChg chg="mod">
          <ac:chgData name="Mylene Nadeau" userId="S::mylene.nadeau@newrocket.com::cf83d45e-af5b-4473-9f79-90ab067928c8" providerId="AD" clId="Web-{2C1CA028-F2BF-1D37-5FE7-6BB2B855A1CA}" dt="2025-11-05T14:49:58.741" v="52" actId="20577"/>
          <ac:spMkLst>
            <pc:docMk/>
            <pc:sldMk cId="1294385142" sldId="2147483046"/>
            <ac:spMk id="3" creationId="{68D0F8F6-5FD1-BE55-D998-D720A8D68E8A}"/>
          </ac:spMkLst>
        </pc:spChg>
      </pc:sldChg>
    </pc:docChg>
  </pc:docChgLst>
  <pc:docChgLst>
    <pc:chgData name="Mylene Nadeau" userId="S::mylene.nadeau@newrocket.com::cf83d45e-af5b-4473-9f79-90ab067928c8" providerId="AD" clId="Web-{921322A1-3394-673D-668E-BB4210DD4D72}"/>
    <pc:docChg chg="addSld delSld modSld addMainMaster modSection">
      <pc:chgData name="Mylene Nadeau" userId="S::mylene.nadeau@newrocket.com::cf83d45e-af5b-4473-9f79-90ab067928c8" providerId="AD" clId="Web-{921322A1-3394-673D-668E-BB4210DD4D72}" dt="2025-11-07T18:08:51.512" v="445"/>
      <pc:docMkLst>
        <pc:docMk/>
      </pc:docMkLst>
      <pc:sldChg chg="modSp">
        <pc:chgData name="Mylene Nadeau" userId="S::mylene.nadeau@newrocket.com::cf83d45e-af5b-4473-9f79-90ab067928c8" providerId="AD" clId="Web-{921322A1-3394-673D-668E-BB4210DD4D72}" dt="2025-11-07T16:36:13.715" v="443" actId="20577"/>
        <pc:sldMkLst>
          <pc:docMk/>
          <pc:sldMk cId="1294385142" sldId="2147483046"/>
        </pc:sldMkLst>
        <pc:spChg chg="mod">
          <ac:chgData name="Mylene Nadeau" userId="S::mylene.nadeau@newrocket.com::cf83d45e-af5b-4473-9f79-90ab067928c8" providerId="AD" clId="Web-{921322A1-3394-673D-668E-BB4210DD4D72}" dt="2025-11-07T16:12:38.062" v="254" actId="20577"/>
          <ac:spMkLst>
            <pc:docMk/>
            <pc:sldMk cId="1294385142" sldId="2147483046"/>
            <ac:spMk id="2" creationId="{C00C11C7-F3FC-D869-3D03-6B82B7209740}"/>
          </ac:spMkLst>
        </pc:spChg>
        <pc:spChg chg="mod">
          <ac:chgData name="Mylene Nadeau" userId="S::mylene.nadeau@newrocket.com::cf83d45e-af5b-4473-9f79-90ab067928c8" providerId="AD" clId="Web-{921322A1-3394-673D-668E-BB4210DD4D72}" dt="2025-11-07T16:36:13.715" v="443" actId="20577"/>
          <ac:spMkLst>
            <pc:docMk/>
            <pc:sldMk cId="1294385142" sldId="2147483046"/>
            <ac:spMk id="3" creationId="{68D0F8F6-5FD1-BE55-D998-D720A8D68E8A}"/>
          </ac:spMkLst>
        </pc:spChg>
      </pc:sldChg>
      <pc:sldChg chg="add">
        <pc:chgData name="Mylene Nadeau" userId="S::mylene.nadeau@newrocket.com::cf83d45e-af5b-4473-9f79-90ab067928c8" providerId="AD" clId="Web-{921322A1-3394-673D-668E-BB4210DD4D72}" dt="2025-11-07T18:08:45.059" v="444"/>
        <pc:sldMkLst>
          <pc:docMk/>
          <pc:sldMk cId="1708566385" sldId="2147483603"/>
        </pc:sldMkLst>
      </pc:sldChg>
      <pc:sldMasterChg chg="add addSldLayout">
        <pc:chgData name="Mylene Nadeau" userId="S::mylene.nadeau@newrocket.com::cf83d45e-af5b-4473-9f79-90ab067928c8" providerId="AD" clId="Web-{921322A1-3394-673D-668E-BB4210DD4D72}" dt="2025-11-06T22:49:31.362" v="87"/>
        <pc:sldMasterMkLst>
          <pc:docMk/>
          <pc:sldMasterMk cId="0" sldId="2147483648"/>
        </pc:sldMasterMkLst>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4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5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6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7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8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69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0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1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2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373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984495635" sldId="214748390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118763176" sldId="214748390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23877393" sldId="214748402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25276345" sldId="214748402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789382661" sldId="214748403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718718487" sldId="214748403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97889225" sldId="214748403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011034534" sldId="214748403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237938583" sldId="214748495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5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98227917" sldId="214748495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66432484" sldId="214748496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316819895" sldId="214748496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735865265" sldId="214748496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6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179589480" sldId="214748496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731607836" sldId="214748496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1"/>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2"/>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564495916" sldId="2147484973"/>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74"/>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076992338" sldId="2147484975"/>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3974784056" sldId="2147484976"/>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098249464" sldId="2147484977"/>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848917860" sldId="2147484978"/>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1902678561" sldId="2147484979"/>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0" sldId="2147484980"/>
          </pc:sldLayoutMkLst>
        </pc:sldLayoutChg>
        <pc:sldLayoutChg chg="add">
          <pc:chgData name="Mylene Nadeau" userId="S::mylene.nadeau@newrocket.com::cf83d45e-af5b-4473-9f79-90ab067928c8" providerId="AD" clId="Web-{921322A1-3394-673D-668E-BB4210DD4D72}" dt="2025-11-06T22:49:31.362" v="87"/>
          <pc:sldLayoutMkLst>
            <pc:docMk/>
            <pc:sldMasterMk cId="0" sldId="2147483648"/>
            <pc:sldLayoutMk cId="2196836115" sldId="2147484981"/>
          </pc:sldLayoutMkLst>
        </pc:sldLayoutChg>
      </pc:sldMasterChg>
      <pc:sldMasterChg chg="add addSldLayout">
        <pc:chgData name="Mylene Nadeau" userId="S::mylene.nadeau@newrocket.com::cf83d45e-af5b-4473-9f79-90ab067928c8" providerId="AD" clId="Web-{921322A1-3394-673D-668E-BB4210DD4D72}" dt="2025-11-07T18:08:45.059" v="444"/>
        <pc:sldMasterMkLst>
          <pc:docMk/>
          <pc:sldMasterMk cId="1228370909" sldId="2147484350"/>
        </pc:sldMasterMkLst>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444755083" sldId="214748435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786673839" sldId="214748435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83132939" sldId="214748435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95579312" sldId="214748435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52888277" sldId="214748435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42762281" sldId="214748435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86613368" sldId="214748435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46469128" sldId="214748435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80133278" sldId="214748435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83993721" sldId="214748436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17864237" sldId="214748436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005714224" sldId="214748436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91303594" sldId="214748436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247414769" sldId="214748436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15658714" sldId="214748436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250961240" sldId="214748436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91748173" sldId="214748436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70779001" sldId="214748436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55317408" sldId="214748436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209355854" sldId="214748437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48804909" sldId="214748437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97065031" sldId="214748437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830736008" sldId="214748437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6731437" sldId="214748437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95049538" sldId="214748437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976065374" sldId="214748437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941320539" sldId="214748437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29579402" sldId="214748437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38491716" sldId="214748437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92046878" sldId="214748438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1937633" sldId="214748438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06584143" sldId="214748438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64103260" sldId="214748438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49266786" sldId="214748438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66980221" sldId="214748438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301601671" sldId="214748438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28851155" sldId="214748438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57747891" sldId="214748438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181378173" sldId="214748438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10614862" sldId="214748439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59606928" sldId="214748439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15825925" sldId="214748439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67251595" sldId="214748439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23166752" sldId="214748439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92497337" sldId="214748439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7869545" sldId="214748439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53013835" sldId="214748439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485188539" sldId="214748439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79662735" sldId="214748439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38786310" sldId="214748440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79383593" sldId="214748440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055932019" sldId="214748440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964546680" sldId="214748440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02772192" sldId="214748440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836393820" sldId="214748440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001364633" sldId="214748440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848154384" sldId="214748440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76929316" sldId="214748440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48669424" sldId="214748440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056334635" sldId="214748441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584005553" sldId="214748441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649081596" sldId="214748441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7588384" sldId="214748441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211158938" sldId="214748441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600785706" sldId="214748441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925657241" sldId="214748441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46992785" sldId="214748441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440096862" sldId="214748441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920298022" sldId="214748441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729047037" sldId="214748442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56161437" sldId="214748442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61046439" sldId="214748442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526510609" sldId="214748442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341334354" sldId="214748442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47154577" sldId="214748442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114047946" sldId="214748442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53709214" sldId="214748442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84350236" sldId="214748442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755138994" sldId="214748442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60698995" sldId="214748443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67702843" sldId="214748443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85000437" sldId="214748443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36894032" sldId="214748443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195049306" sldId="214748443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31368132" sldId="214748443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23315597" sldId="214748443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646730015" sldId="214748443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79243487" sldId="214748443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153199162" sldId="214748443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26916363" sldId="214748444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608229839" sldId="214748444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792555539" sldId="214748444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568531210" sldId="214748444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847925158" sldId="2147484444"/>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688093569" sldId="2147484445"/>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0891354" sldId="2147484446"/>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94543900" sldId="2147484447"/>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4179265466" sldId="2147484448"/>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567955473" sldId="2147484449"/>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677180099" sldId="2147484450"/>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2060219794" sldId="2147484451"/>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203122986" sldId="2147484452"/>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1434590951" sldId="2147484453"/>
          </pc:sldLayoutMkLst>
        </pc:sldLayoutChg>
        <pc:sldLayoutChg chg="add">
          <pc:chgData name="Mylene Nadeau" userId="S::mylene.nadeau@newrocket.com::cf83d45e-af5b-4473-9f79-90ab067928c8" providerId="AD" clId="Web-{921322A1-3394-673D-668E-BB4210DD4D72}" dt="2025-11-07T18:08:45.059" v="444"/>
          <pc:sldLayoutMkLst>
            <pc:docMk/>
            <pc:sldMasterMk cId="1228370909" sldId="2147484350"/>
            <pc:sldLayoutMk cId="3529273722" sldId="2147484661"/>
          </pc:sldLayoutMkLst>
        </pc:sldLayoutChg>
      </pc:sldMasterChg>
      <pc:sldMasterChg chg="addSldLayout">
        <pc:chgData name="Mylene Nadeau" userId="S::mylene.nadeau@newrocket.com::cf83d45e-af5b-4473-9f79-90ab067928c8" providerId="AD" clId="Web-{921322A1-3394-673D-668E-BB4210DD4D72}" dt="2025-11-06T22:49:41.487" v="88"/>
        <pc:sldMasterMkLst>
          <pc:docMk/>
          <pc:sldMasterMk cId="1124353472" sldId="2147484721"/>
        </pc:sldMasterMkLst>
        <pc:sldLayoutChg chg="add replId">
          <pc:chgData name="Mylene Nadeau" userId="S::mylene.nadeau@newrocket.com::cf83d45e-af5b-4473-9f79-90ab067928c8" providerId="AD" clId="Web-{921322A1-3394-673D-668E-BB4210DD4D72}" dt="2025-11-06T22:22:43.543" v="33"/>
          <pc:sldLayoutMkLst>
            <pc:docMk/>
            <pc:sldMasterMk cId="1124353472" sldId="2147484721"/>
            <pc:sldLayoutMk cId="106903230" sldId="2147484952"/>
          </pc:sldLayoutMkLst>
        </pc:sldLayoutChg>
        <pc:sldLayoutChg chg="add">
          <pc:chgData name="Mylene Nadeau" userId="S::mylene.nadeau@newrocket.com::cf83d45e-af5b-4473-9f79-90ab067928c8" providerId="AD" clId="Web-{921322A1-3394-673D-668E-BB4210DD4D72}" dt="2025-11-06T22:49:41.487" v="88"/>
          <pc:sldLayoutMkLst>
            <pc:docMk/>
            <pc:sldMasterMk cId="1124353472" sldId="2147484721"/>
            <pc:sldLayoutMk cId="2785835471" sldId="2147484953"/>
          </pc:sldLayoutMkLst>
        </pc:sldLayoutChg>
      </pc:sldMasterChg>
    </pc:docChg>
  </pc:docChgLst>
  <pc:docChgLst>
    <pc:chgData name="Mylene Nadeau" userId="S::mylene.nadeau@newrocket.com::cf83d45e-af5b-4473-9f79-90ab067928c8" providerId="AD" clId="Web-{1F4DF419-A1C3-9C6F-36D0-D94FE3B840FA}"/>
    <pc:docChg chg="addSld delSld modSld sldOrd delSection modSection">
      <pc:chgData name="Mylene Nadeau" userId="S::mylene.nadeau@newrocket.com::cf83d45e-af5b-4473-9f79-90ab067928c8" providerId="AD" clId="Web-{1F4DF419-A1C3-9C6F-36D0-D94FE3B840FA}" dt="2025-11-10T18:53:54.732" v="296" actId="20577"/>
      <pc:docMkLst>
        <pc:docMk/>
      </pc:docMkLst>
      <pc:sldChg chg="del">
        <pc:chgData name="Mylene Nadeau" userId="S::mylene.nadeau@newrocket.com::cf83d45e-af5b-4473-9f79-90ab067928c8" providerId="AD" clId="Web-{1F4DF419-A1C3-9C6F-36D0-D94FE3B840FA}" dt="2025-11-10T18:13:42.868" v="0"/>
        <pc:sldMkLst>
          <pc:docMk/>
          <pc:sldMk cId="2817837449" sldId="2147481485"/>
        </pc:sldMkLst>
      </pc:sldChg>
      <pc:sldChg chg="del">
        <pc:chgData name="Mylene Nadeau" userId="S::mylene.nadeau@newrocket.com::cf83d45e-af5b-4473-9f79-90ab067928c8" providerId="AD" clId="Web-{1F4DF419-A1C3-9C6F-36D0-D94FE3B840FA}" dt="2025-11-10T18:13:42.915" v="20"/>
        <pc:sldMkLst>
          <pc:docMk/>
          <pc:sldMk cId="3896469299" sldId="2147482459"/>
        </pc:sldMkLst>
      </pc:sldChg>
      <pc:sldChg chg="del">
        <pc:chgData name="Mylene Nadeau" userId="S::mylene.nadeau@newrocket.com::cf83d45e-af5b-4473-9f79-90ab067928c8" providerId="AD" clId="Web-{1F4DF419-A1C3-9C6F-36D0-D94FE3B840FA}" dt="2025-11-10T18:13:42.915" v="19"/>
        <pc:sldMkLst>
          <pc:docMk/>
          <pc:sldMk cId="2875435932" sldId="2147482460"/>
        </pc:sldMkLst>
      </pc:sldChg>
      <pc:sldChg chg="del">
        <pc:chgData name="Mylene Nadeau" userId="S::mylene.nadeau@newrocket.com::cf83d45e-af5b-4473-9f79-90ab067928c8" providerId="AD" clId="Web-{1F4DF419-A1C3-9C6F-36D0-D94FE3B840FA}" dt="2025-11-10T18:13:42.900" v="18"/>
        <pc:sldMkLst>
          <pc:docMk/>
          <pc:sldMk cId="1930297379" sldId="2147482461"/>
        </pc:sldMkLst>
      </pc:sldChg>
      <pc:sldChg chg="del">
        <pc:chgData name="Mylene Nadeau" userId="S::mylene.nadeau@newrocket.com::cf83d45e-af5b-4473-9f79-90ab067928c8" providerId="AD" clId="Web-{1F4DF419-A1C3-9C6F-36D0-D94FE3B840FA}" dt="2025-11-10T18:13:42.900" v="17"/>
        <pc:sldMkLst>
          <pc:docMk/>
          <pc:sldMk cId="2997258563" sldId="2147482462"/>
        </pc:sldMkLst>
      </pc:sldChg>
      <pc:sldChg chg="del">
        <pc:chgData name="Mylene Nadeau" userId="S::mylene.nadeau@newrocket.com::cf83d45e-af5b-4473-9f79-90ab067928c8" providerId="AD" clId="Web-{1F4DF419-A1C3-9C6F-36D0-D94FE3B840FA}" dt="2025-11-10T18:13:42.900" v="14"/>
        <pc:sldMkLst>
          <pc:docMk/>
          <pc:sldMk cId="4051268662" sldId="2147482463"/>
        </pc:sldMkLst>
      </pc:sldChg>
      <pc:sldChg chg="del">
        <pc:chgData name="Mylene Nadeau" userId="S::mylene.nadeau@newrocket.com::cf83d45e-af5b-4473-9f79-90ab067928c8" providerId="AD" clId="Web-{1F4DF419-A1C3-9C6F-36D0-D94FE3B840FA}" dt="2025-11-10T18:13:42.900" v="13"/>
        <pc:sldMkLst>
          <pc:docMk/>
          <pc:sldMk cId="3537325967" sldId="2147482464"/>
        </pc:sldMkLst>
      </pc:sldChg>
      <pc:sldChg chg="del">
        <pc:chgData name="Mylene Nadeau" userId="S::mylene.nadeau@newrocket.com::cf83d45e-af5b-4473-9f79-90ab067928c8" providerId="AD" clId="Web-{1F4DF419-A1C3-9C6F-36D0-D94FE3B840FA}" dt="2025-11-10T18:13:42.884" v="10"/>
        <pc:sldMkLst>
          <pc:docMk/>
          <pc:sldMk cId="612681740" sldId="2147482465"/>
        </pc:sldMkLst>
      </pc:sldChg>
      <pc:sldChg chg="del">
        <pc:chgData name="Mylene Nadeau" userId="S::mylene.nadeau@newrocket.com::cf83d45e-af5b-4473-9f79-90ab067928c8" providerId="AD" clId="Web-{1F4DF419-A1C3-9C6F-36D0-D94FE3B840FA}" dt="2025-11-10T18:13:42.884" v="5"/>
        <pc:sldMkLst>
          <pc:docMk/>
          <pc:sldMk cId="4280812751" sldId="2147483031"/>
        </pc:sldMkLst>
      </pc:sldChg>
      <pc:sldChg chg="del">
        <pc:chgData name="Mylene Nadeau" userId="S::mylene.nadeau@newrocket.com::cf83d45e-af5b-4473-9f79-90ab067928c8" providerId="AD" clId="Web-{1F4DF419-A1C3-9C6F-36D0-D94FE3B840FA}" dt="2025-11-10T18:13:42.884" v="9"/>
        <pc:sldMkLst>
          <pc:docMk/>
          <pc:sldMk cId="3232341196" sldId="2147483033"/>
        </pc:sldMkLst>
      </pc:sldChg>
      <pc:sldChg chg="del">
        <pc:chgData name="Mylene Nadeau" userId="S::mylene.nadeau@newrocket.com::cf83d45e-af5b-4473-9f79-90ab067928c8" providerId="AD" clId="Web-{1F4DF419-A1C3-9C6F-36D0-D94FE3B840FA}" dt="2025-11-10T18:13:42.884" v="12"/>
        <pc:sldMkLst>
          <pc:docMk/>
          <pc:sldMk cId="2778900802" sldId="2147483034"/>
        </pc:sldMkLst>
      </pc:sldChg>
      <pc:sldChg chg="del">
        <pc:chgData name="Mylene Nadeau" userId="S::mylene.nadeau@newrocket.com::cf83d45e-af5b-4473-9f79-90ab067928c8" providerId="AD" clId="Web-{1F4DF419-A1C3-9C6F-36D0-D94FE3B840FA}" dt="2025-11-10T18:13:42.868" v="4"/>
        <pc:sldMkLst>
          <pc:docMk/>
          <pc:sldMk cId="1670135574" sldId="2147483035"/>
        </pc:sldMkLst>
      </pc:sldChg>
      <pc:sldChg chg="del">
        <pc:chgData name="Mylene Nadeau" userId="S::mylene.nadeau@newrocket.com::cf83d45e-af5b-4473-9f79-90ab067928c8" providerId="AD" clId="Web-{1F4DF419-A1C3-9C6F-36D0-D94FE3B840FA}" dt="2025-11-10T18:13:42.900" v="16"/>
        <pc:sldMkLst>
          <pc:docMk/>
          <pc:sldMk cId="4054482458" sldId="2147483036"/>
        </pc:sldMkLst>
      </pc:sldChg>
      <pc:sldChg chg="del">
        <pc:chgData name="Mylene Nadeau" userId="S::mylene.nadeau@newrocket.com::cf83d45e-af5b-4473-9f79-90ab067928c8" providerId="AD" clId="Web-{1F4DF419-A1C3-9C6F-36D0-D94FE3B840FA}" dt="2025-11-10T18:13:42.884" v="11"/>
        <pc:sldMkLst>
          <pc:docMk/>
          <pc:sldMk cId="2074562046" sldId="2147483037"/>
        </pc:sldMkLst>
      </pc:sldChg>
      <pc:sldChg chg="del">
        <pc:chgData name="Mylene Nadeau" userId="S::mylene.nadeau@newrocket.com::cf83d45e-af5b-4473-9f79-90ab067928c8" providerId="AD" clId="Web-{1F4DF419-A1C3-9C6F-36D0-D94FE3B840FA}" dt="2025-11-10T18:13:42.884" v="6"/>
        <pc:sldMkLst>
          <pc:docMk/>
          <pc:sldMk cId="2577541634" sldId="2147483041"/>
        </pc:sldMkLst>
      </pc:sldChg>
      <pc:sldChg chg="del">
        <pc:chgData name="Mylene Nadeau" userId="S::mylene.nadeau@newrocket.com::cf83d45e-af5b-4473-9f79-90ab067928c8" providerId="AD" clId="Web-{1F4DF419-A1C3-9C6F-36D0-D94FE3B840FA}" dt="2025-11-10T18:13:42.900" v="15"/>
        <pc:sldMkLst>
          <pc:docMk/>
          <pc:sldMk cId="3947745120" sldId="2147483042"/>
        </pc:sldMkLst>
      </pc:sldChg>
      <pc:sldChg chg="del">
        <pc:chgData name="Mylene Nadeau" userId="S::mylene.nadeau@newrocket.com::cf83d45e-af5b-4473-9f79-90ab067928c8" providerId="AD" clId="Web-{1F4DF419-A1C3-9C6F-36D0-D94FE3B840FA}" dt="2025-11-10T18:13:42.884" v="8"/>
        <pc:sldMkLst>
          <pc:docMk/>
          <pc:sldMk cId="1651863148" sldId="2147483044"/>
        </pc:sldMkLst>
      </pc:sldChg>
      <pc:sldChg chg="del">
        <pc:chgData name="Mylene Nadeau" userId="S::mylene.nadeau@newrocket.com::cf83d45e-af5b-4473-9f79-90ab067928c8" providerId="AD" clId="Web-{1F4DF419-A1C3-9C6F-36D0-D94FE3B840FA}" dt="2025-11-10T18:13:42.884" v="7"/>
        <pc:sldMkLst>
          <pc:docMk/>
          <pc:sldMk cId="3535779233" sldId="2147483045"/>
        </pc:sldMkLst>
      </pc:sldChg>
      <pc:sldChg chg="modSp">
        <pc:chgData name="Mylene Nadeau" userId="S::mylene.nadeau@newrocket.com::cf83d45e-af5b-4473-9f79-90ab067928c8" providerId="AD" clId="Web-{1F4DF419-A1C3-9C6F-36D0-D94FE3B840FA}" dt="2025-11-10T18:49:35.153" v="139" actId="20577"/>
        <pc:sldMkLst>
          <pc:docMk/>
          <pc:sldMk cId="1294385142" sldId="2147483046"/>
        </pc:sldMkLst>
        <pc:spChg chg="mod">
          <ac:chgData name="Mylene Nadeau" userId="S::mylene.nadeau@newrocket.com::cf83d45e-af5b-4473-9f79-90ab067928c8" providerId="AD" clId="Web-{1F4DF419-A1C3-9C6F-36D0-D94FE3B840FA}" dt="2025-11-10T18:49:35.153" v="139" actId="20577"/>
          <ac:spMkLst>
            <pc:docMk/>
            <pc:sldMk cId="1294385142" sldId="2147483046"/>
            <ac:spMk id="3" creationId="{68D0F8F6-5FD1-BE55-D998-D720A8D68E8A}"/>
          </ac:spMkLst>
        </pc:spChg>
      </pc:sldChg>
      <pc:sldChg chg="del">
        <pc:chgData name="Mylene Nadeau" userId="S::mylene.nadeau@newrocket.com::cf83d45e-af5b-4473-9f79-90ab067928c8" providerId="AD" clId="Web-{1F4DF419-A1C3-9C6F-36D0-D94FE3B840FA}" dt="2025-11-10T18:13:42.868" v="3"/>
        <pc:sldMkLst>
          <pc:docMk/>
          <pc:sldMk cId="2343013629" sldId="2147483604"/>
        </pc:sldMkLst>
      </pc:sldChg>
      <pc:sldChg chg="del">
        <pc:chgData name="Mylene Nadeau" userId="S::mylene.nadeau@newrocket.com::cf83d45e-af5b-4473-9f79-90ab067928c8" providerId="AD" clId="Web-{1F4DF419-A1C3-9C6F-36D0-D94FE3B840FA}" dt="2025-11-10T18:13:42.868" v="1"/>
        <pc:sldMkLst>
          <pc:docMk/>
          <pc:sldMk cId="451645949" sldId="2147483606"/>
        </pc:sldMkLst>
      </pc:sldChg>
      <pc:sldChg chg="del">
        <pc:chgData name="Mylene Nadeau" userId="S::mylene.nadeau@newrocket.com::cf83d45e-af5b-4473-9f79-90ab067928c8" providerId="AD" clId="Web-{1F4DF419-A1C3-9C6F-36D0-D94FE3B840FA}" dt="2025-11-10T18:13:42.868" v="2"/>
        <pc:sldMkLst>
          <pc:docMk/>
          <pc:sldMk cId="3471591103" sldId="2147483607"/>
        </pc:sldMkLst>
      </pc:sldChg>
      <pc:sldChg chg="modSp">
        <pc:chgData name="Mylene Nadeau" userId="S::mylene.nadeau@newrocket.com::cf83d45e-af5b-4473-9f79-90ab067928c8" providerId="AD" clId="Web-{1F4DF419-A1C3-9C6F-36D0-D94FE3B840FA}" dt="2025-11-10T18:15:06.072" v="24" actId="20577"/>
        <pc:sldMkLst>
          <pc:docMk/>
          <pc:sldMk cId="1001609524" sldId="2147483608"/>
        </pc:sldMkLst>
        <pc:spChg chg="mod">
          <ac:chgData name="Mylene Nadeau" userId="S::mylene.nadeau@newrocket.com::cf83d45e-af5b-4473-9f79-90ab067928c8" providerId="AD" clId="Web-{1F4DF419-A1C3-9C6F-36D0-D94FE3B840FA}" dt="2025-11-10T18:15:06.072" v="24" actId="20577"/>
          <ac:spMkLst>
            <pc:docMk/>
            <pc:sldMk cId="1001609524" sldId="2147483608"/>
            <ac:spMk id="2" creationId="{F68B56C2-B777-1351-F758-9C142A3513A3}"/>
          </ac:spMkLst>
        </pc:spChg>
      </pc:sldChg>
      <pc:sldChg chg="addSp delSp modSp add ord replId">
        <pc:chgData name="Mylene Nadeau" userId="S::mylene.nadeau@newrocket.com::cf83d45e-af5b-4473-9f79-90ab067928c8" providerId="AD" clId="Web-{1F4DF419-A1C3-9C6F-36D0-D94FE3B840FA}" dt="2025-11-10T18:39:45.302" v="97" actId="14100"/>
        <pc:sldMkLst>
          <pc:docMk/>
          <pc:sldMk cId="2331664036" sldId="2147483609"/>
        </pc:sldMkLst>
        <pc:spChg chg="del mod">
          <ac:chgData name="Mylene Nadeau" userId="S::mylene.nadeau@newrocket.com::cf83d45e-af5b-4473-9f79-90ab067928c8" providerId="AD" clId="Web-{1F4DF419-A1C3-9C6F-36D0-D94FE3B840FA}" dt="2025-11-10T18:37:29.520" v="94"/>
          <ac:spMkLst>
            <pc:docMk/>
            <pc:sldMk cId="2331664036" sldId="2147483609"/>
            <ac:spMk id="2" creationId="{EF5C4FAB-AE2E-9C69-7733-8C12EA6CEC9E}"/>
          </ac:spMkLst>
        </pc:spChg>
        <pc:picChg chg="add mod">
          <ac:chgData name="Mylene Nadeau" userId="S::mylene.nadeau@newrocket.com::cf83d45e-af5b-4473-9f79-90ab067928c8" providerId="AD" clId="Web-{1F4DF419-A1C3-9C6F-36D0-D94FE3B840FA}" dt="2025-11-10T18:39:45.302" v="97" actId="14100"/>
          <ac:picMkLst>
            <pc:docMk/>
            <pc:sldMk cId="2331664036" sldId="2147483609"/>
            <ac:picMk id="4" creationId="{4DC4D863-90A4-D989-2BA1-192DF8EE7D79}"/>
          </ac:picMkLst>
        </pc:picChg>
      </pc:sldChg>
      <pc:sldChg chg="new del">
        <pc:chgData name="Mylene Nadeau" userId="S::mylene.nadeau@newrocket.com::cf83d45e-af5b-4473-9f79-90ab067928c8" providerId="AD" clId="Web-{1F4DF419-A1C3-9C6F-36D0-D94FE3B840FA}" dt="2025-11-10T18:37:10.614" v="87"/>
        <pc:sldMkLst>
          <pc:docMk/>
          <pc:sldMk cId="2671880740" sldId="2147483609"/>
        </pc:sldMkLst>
      </pc:sldChg>
      <pc:sldChg chg="addSp delSp modSp add replId">
        <pc:chgData name="Mylene Nadeau" userId="S::mylene.nadeau@newrocket.com::cf83d45e-af5b-4473-9f79-90ab067928c8" providerId="AD" clId="Web-{1F4DF419-A1C3-9C6F-36D0-D94FE3B840FA}" dt="2025-11-10T18:41:51.662" v="108" actId="14100"/>
        <pc:sldMkLst>
          <pc:docMk/>
          <pc:sldMk cId="44543206" sldId="2147483610"/>
        </pc:sldMkLst>
        <pc:spChg chg="del">
          <ac:chgData name="Mylene Nadeau" userId="S::mylene.nadeau@newrocket.com::cf83d45e-af5b-4473-9f79-90ab067928c8" providerId="AD" clId="Web-{1F4DF419-A1C3-9C6F-36D0-D94FE3B840FA}" dt="2025-11-10T18:40:05.708" v="100"/>
          <ac:spMkLst>
            <pc:docMk/>
            <pc:sldMk cId="44543206" sldId="2147483610"/>
            <ac:spMk id="3" creationId="{511949A6-7A82-9AC1-F883-1DCDEB6798E0}"/>
          </ac:spMkLst>
        </pc:spChg>
        <pc:picChg chg="add mod">
          <ac:chgData name="Mylene Nadeau" userId="S::mylene.nadeau@newrocket.com::cf83d45e-af5b-4473-9f79-90ab067928c8" providerId="AD" clId="Web-{1F4DF419-A1C3-9C6F-36D0-D94FE3B840FA}" dt="2025-11-10T18:41:51.662" v="108" actId="14100"/>
          <ac:picMkLst>
            <pc:docMk/>
            <pc:sldMk cId="44543206" sldId="2147483610"/>
            <ac:picMk id="2" creationId="{9001060C-29CA-D4B4-D22A-A1AC2B7F5421}"/>
          </ac:picMkLst>
        </pc:picChg>
        <pc:picChg chg="del">
          <ac:chgData name="Mylene Nadeau" userId="S::mylene.nadeau@newrocket.com::cf83d45e-af5b-4473-9f79-90ab067928c8" providerId="AD" clId="Web-{1F4DF419-A1C3-9C6F-36D0-D94FE3B840FA}" dt="2025-11-10T18:39:55.224" v="99"/>
          <ac:picMkLst>
            <pc:docMk/>
            <pc:sldMk cId="44543206" sldId="2147483610"/>
            <ac:picMk id="4" creationId="{E58FD802-1DE6-9EF0-B21F-F65CB7F88CFC}"/>
          </ac:picMkLst>
        </pc:picChg>
      </pc:sldChg>
      <pc:sldChg chg="addSp modSp add replId">
        <pc:chgData name="Mylene Nadeau" userId="S::mylene.nadeau@newrocket.com::cf83d45e-af5b-4473-9f79-90ab067928c8" providerId="AD" clId="Web-{1F4DF419-A1C3-9C6F-36D0-D94FE3B840FA}" dt="2025-11-10T18:45:46.823" v="112" actId="14100"/>
        <pc:sldMkLst>
          <pc:docMk/>
          <pc:sldMk cId="679406095" sldId="2147483611"/>
        </pc:sldMkLst>
        <pc:picChg chg="add mod">
          <ac:chgData name="Mylene Nadeau" userId="S::mylene.nadeau@newrocket.com::cf83d45e-af5b-4473-9f79-90ab067928c8" providerId="AD" clId="Web-{1F4DF419-A1C3-9C6F-36D0-D94FE3B840FA}" dt="2025-11-10T18:45:46.823" v="112" actId="14100"/>
          <ac:picMkLst>
            <pc:docMk/>
            <pc:sldMk cId="679406095" sldId="2147483611"/>
            <ac:picMk id="2" creationId="{CDC27E36-BD21-EC35-837E-F41CE2989B29}"/>
          </ac:picMkLst>
        </pc:picChg>
      </pc:sldChg>
      <pc:sldChg chg="addSp modSp add replId">
        <pc:chgData name="Mylene Nadeau" userId="S::mylene.nadeau@newrocket.com::cf83d45e-af5b-4473-9f79-90ab067928c8" providerId="AD" clId="Web-{1F4DF419-A1C3-9C6F-36D0-D94FE3B840FA}" dt="2025-11-10T18:44:12.384" v="110" actId="14100"/>
        <pc:sldMkLst>
          <pc:docMk/>
          <pc:sldMk cId="1074417061" sldId="2147483612"/>
        </pc:sldMkLst>
        <pc:picChg chg="add mod">
          <ac:chgData name="Mylene Nadeau" userId="S::mylene.nadeau@newrocket.com::cf83d45e-af5b-4473-9f79-90ab067928c8" providerId="AD" clId="Web-{1F4DF419-A1C3-9C6F-36D0-D94FE3B840FA}" dt="2025-11-10T18:44:12.384" v="110" actId="14100"/>
          <ac:picMkLst>
            <pc:docMk/>
            <pc:sldMk cId="1074417061" sldId="2147483612"/>
            <ac:picMk id="2" creationId="{4F5E6666-F0E1-80AC-68BC-A92AAF8D99BF}"/>
          </ac:picMkLst>
        </pc:picChg>
      </pc:sldChg>
      <pc:sldChg chg="addSp modSp add ord replId">
        <pc:chgData name="Mylene Nadeau" userId="S::mylene.nadeau@newrocket.com::cf83d45e-af5b-4473-9f79-90ab067928c8" providerId="AD" clId="Web-{1F4DF419-A1C3-9C6F-36D0-D94FE3B840FA}" dt="2025-11-10T18:49:43.122" v="140" actId="20577"/>
        <pc:sldMkLst>
          <pc:docMk/>
          <pc:sldMk cId="4190341024" sldId="2147483613"/>
        </pc:sldMkLst>
        <pc:spChg chg="add mod">
          <ac:chgData name="Mylene Nadeau" userId="S::mylene.nadeau@newrocket.com::cf83d45e-af5b-4473-9f79-90ab067928c8" providerId="AD" clId="Web-{1F4DF419-A1C3-9C6F-36D0-D94FE3B840FA}" dt="2025-11-10T18:49:43.122" v="140" actId="20577"/>
          <ac:spMkLst>
            <pc:docMk/>
            <pc:sldMk cId="4190341024" sldId="2147483613"/>
            <ac:spMk id="2" creationId="{0CA3E8ED-DE76-2B15-70A2-EC3654AC4676}"/>
          </ac:spMkLst>
        </pc:spChg>
      </pc:sldChg>
      <pc:sldChg chg="addSp modSp new">
        <pc:chgData name="Mylene Nadeau" userId="S::mylene.nadeau@newrocket.com::cf83d45e-af5b-4473-9f79-90ab067928c8" providerId="AD" clId="Web-{1F4DF419-A1C3-9C6F-36D0-D94FE3B840FA}" dt="2025-11-10T18:46:31.620" v="115" actId="14100"/>
        <pc:sldMkLst>
          <pc:docMk/>
          <pc:sldMk cId="236514381" sldId="2147483614"/>
        </pc:sldMkLst>
        <pc:picChg chg="add mod">
          <ac:chgData name="Mylene Nadeau" userId="S::mylene.nadeau@newrocket.com::cf83d45e-af5b-4473-9f79-90ab067928c8" providerId="AD" clId="Web-{1F4DF419-A1C3-9C6F-36D0-D94FE3B840FA}" dt="2025-11-10T18:46:31.620" v="115" actId="14100"/>
          <ac:picMkLst>
            <pc:docMk/>
            <pc:sldMk cId="236514381" sldId="2147483614"/>
            <ac:picMk id="2" creationId="{0132666A-0819-9CF6-6DE7-564657E30426}"/>
          </ac:picMkLst>
        </pc:picChg>
      </pc:sldChg>
      <pc:sldChg chg="addSp modSp new">
        <pc:chgData name="Mylene Nadeau" userId="S::mylene.nadeau@newrocket.com::cf83d45e-af5b-4473-9f79-90ab067928c8" providerId="AD" clId="Web-{1F4DF419-A1C3-9C6F-36D0-D94FE3B840FA}" dt="2025-11-10T18:47:19.886" v="118" actId="14100"/>
        <pc:sldMkLst>
          <pc:docMk/>
          <pc:sldMk cId="2855778389" sldId="2147483615"/>
        </pc:sldMkLst>
        <pc:picChg chg="add mod">
          <ac:chgData name="Mylene Nadeau" userId="S::mylene.nadeau@newrocket.com::cf83d45e-af5b-4473-9f79-90ab067928c8" providerId="AD" clId="Web-{1F4DF419-A1C3-9C6F-36D0-D94FE3B840FA}" dt="2025-11-10T18:47:19.886" v="118" actId="14100"/>
          <ac:picMkLst>
            <pc:docMk/>
            <pc:sldMk cId="2855778389" sldId="2147483615"/>
            <ac:picMk id="2" creationId="{90DB50D7-A1B9-7F88-597C-9F021A758551}"/>
          </ac:picMkLst>
        </pc:picChg>
      </pc:sldChg>
      <pc:sldChg chg="addSp modSp new">
        <pc:chgData name="Mylene Nadeau" userId="S::mylene.nadeau@newrocket.com::cf83d45e-af5b-4473-9f79-90ab067928c8" providerId="AD" clId="Web-{1F4DF419-A1C3-9C6F-36D0-D94FE3B840FA}" dt="2025-11-10T18:48:00.996" v="122" actId="14100"/>
        <pc:sldMkLst>
          <pc:docMk/>
          <pc:sldMk cId="349715827" sldId="2147483616"/>
        </pc:sldMkLst>
        <pc:picChg chg="add mod">
          <ac:chgData name="Mylene Nadeau" userId="S::mylene.nadeau@newrocket.com::cf83d45e-af5b-4473-9f79-90ab067928c8" providerId="AD" clId="Web-{1F4DF419-A1C3-9C6F-36D0-D94FE3B840FA}" dt="2025-11-10T18:48:00.996" v="122" actId="14100"/>
          <ac:picMkLst>
            <pc:docMk/>
            <pc:sldMk cId="349715827" sldId="2147483616"/>
            <ac:picMk id="2" creationId="{0ED62F5F-E66D-96C4-973E-9DFE6A774C2D}"/>
          </ac:picMkLst>
        </pc:picChg>
      </pc:sldChg>
      <pc:sldChg chg="addSp modSp new">
        <pc:chgData name="Mylene Nadeau" userId="S::mylene.nadeau@newrocket.com::cf83d45e-af5b-4473-9f79-90ab067928c8" providerId="AD" clId="Web-{1F4DF419-A1C3-9C6F-36D0-D94FE3B840FA}" dt="2025-11-10T18:48:42.090" v="125" actId="14100"/>
        <pc:sldMkLst>
          <pc:docMk/>
          <pc:sldMk cId="851844745" sldId="2147483617"/>
        </pc:sldMkLst>
        <pc:picChg chg="add mod">
          <ac:chgData name="Mylene Nadeau" userId="S::mylene.nadeau@newrocket.com::cf83d45e-af5b-4473-9f79-90ab067928c8" providerId="AD" clId="Web-{1F4DF419-A1C3-9C6F-36D0-D94FE3B840FA}" dt="2025-11-10T18:48:42.090" v="125" actId="14100"/>
          <ac:picMkLst>
            <pc:docMk/>
            <pc:sldMk cId="851844745" sldId="2147483617"/>
            <ac:picMk id="2" creationId="{EBF9534B-D36E-5EDE-9503-D6A7C785897A}"/>
          </ac:picMkLst>
        </pc:picChg>
      </pc:sldChg>
      <pc:sldChg chg="addSp delSp modSp new">
        <pc:chgData name="Mylene Nadeau" userId="S::mylene.nadeau@newrocket.com::cf83d45e-af5b-4473-9f79-90ab067928c8" providerId="AD" clId="Web-{1F4DF419-A1C3-9C6F-36D0-D94FE3B840FA}" dt="2025-11-10T18:53:22.029" v="287"/>
        <pc:sldMkLst>
          <pc:docMk/>
          <pc:sldMk cId="1242676735" sldId="2147483618"/>
        </pc:sldMkLst>
        <pc:spChg chg="add mod">
          <ac:chgData name="Mylene Nadeau" userId="S::mylene.nadeau@newrocket.com::cf83d45e-af5b-4473-9f79-90ab067928c8" providerId="AD" clId="Web-{1F4DF419-A1C3-9C6F-36D0-D94FE3B840FA}" dt="2025-11-10T18:52:12.654" v="173" actId="20577"/>
          <ac:spMkLst>
            <pc:docMk/>
            <pc:sldMk cId="1242676735" sldId="2147483618"/>
            <ac:spMk id="5" creationId="{1D8A7C4F-3B4B-00E2-E608-F8E324B3A6F6}"/>
          </ac:spMkLst>
        </pc:spChg>
        <pc:graphicFrameChg chg="add mod modGraphic">
          <ac:chgData name="Mylene Nadeau" userId="S::mylene.nadeau@newrocket.com::cf83d45e-af5b-4473-9f79-90ab067928c8" providerId="AD" clId="Web-{1F4DF419-A1C3-9C6F-36D0-D94FE3B840FA}" dt="2025-11-10T18:53:22.029" v="287"/>
          <ac:graphicFrameMkLst>
            <pc:docMk/>
            <pc:sldMk cId="1242676735" sldId="2147483618"/>
            <ac:graphicFrameMk id="2" creationId="{386B7640-32ED-70F7-C92A-3951EB043789}"/>
          </ac:graphicFrameMkLst>
        </pc:graphicFrameChg>
        <pc:picChg chg="add del mod">
          <ac:chgData name="Mylene Nadeau" userId="S::mylene.nadeau@newrocket.com::cf83d45e-af5b-4473-9f79-90ab067928c8" providerId="AD" clId="Web-{1F4DF419-A1C3-9C6F-36D0-D94FE3B840FA}" dt="2025-11-10T18:51:47.622" v="159"/>
          <ac:picMkLst>
            <pc:docMk/>
            <pc:sldMk cId="1242676735" sldId="2147483618"/>
            <ac:picMk id="3" creationId="{D044B782-20F2-470B-7D0C-ED2B06EBF83A}"/>
          </ac:picMkLst>
        </pc:picChg>
      </pc:sldChg>
      <pc:sldChg chg="new">
        <pc:chgData name="Mylene Nadeau" userId="S::mylene.nadeau@newrocket.com::cf83d45e-af5b-4473-9f79-90ab067928c8" providerId="AD" clId="Web-{1F4DF419-A1C3-9C6F-36D0-D94FE3B840FA}" dt="2025-11-10T18:53:40.232" v="288"/>
        <pc:sldMkLst>
          <pc:docMk/>
          <pc:sldMk cId="2613222016" sldId="2147483619"/>
        </pc:sldMkLst>
      </pc:sldChg>
      <pc:sldChg chg="modSp add replId">
        <pc:chgData name="Mylene Nadeau" userId="S::mylene.nadeau@newrocket.com::cf83d45e-af5b-4473-9f79-90ab067928c8" providerId="AD" clId="Web-{1F4DF419-A1C3-9C6F-36D0-D94FE3B840FA}" dt="2025-11-10T18:53:54.732" v="296" actId="20577"/>
        <pc:sldMkLst>
          <pc:docMk/>
          <pc:sldMk cId="2572749645" sldId="2147483620"/>
        </pc:sldMkLst>
        <pc:spChg chg="mod">
          <ac:chgData name="Mylene Nadeau" userId="S::mylene.nadeau@newrocket.com::cf83d45e-af5b-4473-9f79-90ab067928c8" providerId="AD" clId="Web-{1F4DF419-A1C3-9C6F-36D0-D94FE3B840FA}" dt="2025-11-10T18:53:54.732" v="296" actId="20577"/>
          <ac:spMkLst>
            <pc:docMk/>
            <pc:sldMk cId="2572749645" sldId="2147483620"/>
            <ac:spMk id="5" creationId="{4633AE03-E924-B71B-9463-018271AD5DB0}"/>
          </ac:spMkLst>
        </pc:spChg>
      </pc:sldChg>
    </pc:docChg>
  </pc:docChgLst>
  <pc:docChgLst>
    <pc:chgData name="Mylene Nadeau" userId="cf83d45e-af5b-4473-9f79-90ab067928c8" providerId="ADAL" clId="{F37FFC79-4FAF-41E7-9F19-E20EE467B69D}"/>
    <pc:docChg chg="undo custSel modSld modNotesMaster modHandout">
      <pc:chgData name="Mylene Nadeau" userId="cf83d45e-af5b-4473-9f79-90ab067928c8" providerId="ADAL" clId="{F37FFC79-4FAF-41E7-9F19-E20EE467B69D}" dt="2025-11-10T16:00:31.745" v="4"/>
      <pc:docMkLst>
        <pc:docMk/>
      </pc:docMkLst>
      <pc:sldChg chg="modSp mod">
        <pc:chgData name="Mylene Nadeau" userId="cf83d45e-af5b-4473-9f79-90ab067928c8" providerId="ADAL" clId="{F37FFC79-4FAF-41E7-9F19-E20EE467B69D}" dt="2025-11-10T15:58:37.036" v="3" actId="14734"/>
        <pc:sldMkLst>
          <pc:docMk/>
          <pc:sldMk cId="451645949" sldId="2147483606"/>
        </pc:sldMkLst>
        <pc:graphicFrameChg chg="modGraphic">
          <ac:chgData name="Mylene Nadeau" userId="cf83d45e-af5b-4473-9f79-90ab067928c8" providerId="ADAL" clId="{F37FFC79-4FAF-41E7-9F19-E20EE467B69D}" dt="2025-11-10T15:58:37.036" v="3" actId="14734"/>
          <ac:graphicFrameMkLst>
            <pc:docMk/>
            <pc:sldMk cId="451645949" sldId="2147483606"/>
            <ac:graphicFrameMk id="4" creationId="{E2EE1AD5-2754-30CF-6347-AC713F39AA4C}"/>
          </ac:graphicFrameMkLst>
        </pc:graphicFrameChg>
      </pc:sldChg>
    </pc:docChg>
  </pc:docChgLst>
  <pc:docChgLst>
    <pc:chgData name="Mylene Nadeau" userId="S::mylene.nadeau@newrocket.com::cf83d45e-af5b-4473-9f79-90ab067928c8" providerId="AD" clId="Web-{3F2F7F50-65DA-ABD9-3FAB-1149406E349D}"/>
    <pc:docChg chg="modSld">
      <pc:chgData name="Mylene Nadeau" userId="S::mylene.nadeau@newrocket.com::cf83d45e-af5b-4473-9f79-90ab067928c8" providerId="AD" clId="Web-{3F2F7F50-65DA-ABD9-3FAB-1149406E349D}" dt="2025-11-10T19:08:29.764" v="22" actId="20577"/>
      <pc:docMkLst>
        <pc:docMk/>
      </pc:docMkLst>
      <pc:sldChg chg="modSp">
        <pc:chgData name="Mylene Nadeau" userId="S::mylene.nadeau@newrocket.com::cf83d45e-af5b-4473-9f79-90ab067928c8" providerId="AD" clId="Web-{3F2F7F50-65DA-ABD9-3FAB-1149406E349D}" dt="2025-11-10T19:08:29.764" v="22" actId="20577"/>
        <pc:sldMkLst>
          <pc:docMk/>
          <pc:sldMk cId="3646952537" sldId="2147479610"/>
        </pc:sldMkLst>
        <pc:spChg chg="mod">
          <ac:chgData name="Mylene Nadeau" userId="S::mylene.nadeau@newrocket.com::cf83d45e-af5b-4473-9f79-90ab067928c8" providerId="AD" clId="Web-{3F2F7F50-65DA-ABD9-3FAB-1149406E349D}" dt="2025-11-10T19:08:26.780" v="21" actId="20577"/>
          <ac:spMkLst>
            <pc:docMk/>
            <pc:sldMk cId="3646952537" sldId="2147479610"/>
            <ac:spMk id="6" creationId="{1159373B-102E-B811-27BE-FCE752E9DD83}"/>
          </ac:spMkLst>
        </pc:spChg>
        <pc:spChg chg="mod">
          <ac:chgData name="Mylene Nadeau" userId="S::mylene.nadeau@newrocket.com::cf83d45e-af5b-4473-9f79-90ab067928c8" providerId="AD" clId="Web-{3F2F7F50-65DA-ABD9-3FAB-1149406E349D}" dt="2025-11-10T19:08:29.764" v="22" actId="20577"/>
          <ac:spMkLst>
            <pc:docMk/>
            <pc:sldMk cId="3646952537" sldId="2147479610"/>
            <ac:spMk id="11" creationId="{BFADEDE3-ADB6-638D-7C18-CE086A7A82ED}"/>
          </ac:spMkLst>
        </pc:spChg>
      </pc:sldChg>
    </pc:docChg>
  </pc:docChgLst>
  <pc:docChgLst>
    <pc:chgData name="Mylene Nadeau" userId="S::mylene.nadeau@newrocket.com::cf83d45e-af5b-4473-9f79-90ab067928c8" providerId="AD" clId="Web-{F109022A-D34F-1E4E-3682-EF9516BB3EBC}"/>
    <pc:docChg chg="modSld delSection modSection">
      <pc:chgData name="Mylene Nadeau" userId="S::mylene.nadeau@newrocket.com::cf83d45e-af5b-4473-9f79-90ab067928c8" providerId="AD" clId="Web-{F109022A-D34F-1E4E-3682-EF9516BB3EBC}" dt="2025-11-07T21:20:40.410" v="317" actId="20577"/>
      <pc:docMkLst>
        <pc:docMk/>
      </pc:docMkLst>
      <pc:sldChg chg="modSp">
        <pc:chgData name="Mylene Nadeau" userId="S::mylene.nadeau@newrocket.com::cf83d45e-af5b-4473-9f79-90ab067928c8" providerId="AD" clId="Web-{F109022A-D34F-1E4E-3682-EF9516BB3EBC}" dt="2025-11-07T21:20:40.410" v="317" actId="20577"/>
        <pc:sldMkLst>
          <pc:docMk/>
          <pc:sldMk cId="1001609524" sldId="2147483608"/>
        </pc:sldMkLst>
        <pc:spChg chg="mod">
          <ac:chgData name="Mylene Nadeau" userId="S::mylene.nadeau@newrocket.com::cf83d45e-af5b-4473-9f79-90ab067928c8" providerId="AD" clId="Web-{F109022A-D34F-1E4E-3682-EF9516BB3EBC}" dt="2025-11-07T21:20:40.410" v="317" actId="20577"/>
          <ac:spMkLst>
            <pc:docMk/>
            <pc:sldMk cId="1001609524" sldId="2147483608"/>
            <ac:spMk id="2" creationId="{F68B56C2-B777-1351-F758-9C142A3513A3}"/>
          </ac:spMkLst>
        </pc:spChg>
      </pc:sldChg>
    </pc:docChg>
  </pc:docChgLst>
  <pc:docChgLst>
    <pc:chgData name="Mylene Nadeau" userId="S::mylene.nadeau@newrocket.com::cf83d45e-af5b-4473-9f79-90ab067928c8" providerId="AD" clId="Web-{86D9715A-2F85-25A0-5026-1E098AF95058}"/>
    <pc:docChg chg="addSld delSld modSld sldOrd addMainMaster modMainMaster delSection modSection">
      <pc:chgData name="Mylene Nadeau" userId="S::mylene.nadeau@newrocket.com::cf83d45e-af5b-4473-9f79-90ab067928c8" providerId="AD" clId="Web-{86D9715A-2F85-25A0-5026-1E098AF95058}" dt="2025-11-07T18:40:25.814" v="815" actId="20577"/>
      <pc:docMkLst>
        <pc:docMk/>
      </pc:docMkLst>
      <pc:sldChg chg="add del">
        <pc:chgData name="Mylene Nadeau" userId="S::mylene.nadeau@newrocket.com::cf83d45e-af5b-4473-9f79-90ab067928c8" providerId="AD" clId="Web-{86D9715A-2F85-25A0-5026-1E098AF95058}" dt="2025-11-07T18:39:25.001" v="787"/>
        <pc:sldMkLst>
          <pc:docMk/>
          <pc:sldMk cId="906875504" sldId="293"/>
        </pc:sldMkLst>
      </pc:sldChg>
      <pc:sldChg chg="modSp">
        <pc:chgData name="Mylene Nadeau" userId="S::mylene.nadeau@newrocket.com::cf83d45e-af5b-4473-9f79-90ab067928c8" providerId="AD" clId="Web-{86D9715A-2F85-25A0-5026-1E098AF95058}" dt="2025-11-07T18:40:25.814" v="815" actId="20577"/>
        <pc:sldMkLst>
          <pc:docMk/>
          <pc:sldMk cId="1294385142" sldId="2147483046"/>
        </pc:sldMkLst>
        <pc:spChg chg="mod">
          <ac:chgData name="Mylene Nadeau" userId="S::mylene.nadeau@newrocket.com::cf83d45e-af5b-4473-9f79-90ab067928c8" providerId="AD" clId="Web-{86D9715A-2F85-25A0-5026-1E098AF95058}" dt="2025-11-07T18:40:25.814" v="815" actId="20577"/>
          <ac:spMkLst>
            <pc:docMk/>
            <pc:sldMk cId="1294385142" sldId="2147483046"/>
            <ac:spMk id="3" creationId="{68D0F8F6-5FD1-BE55-D998-D720A8D68E8A}"/>
          </ac:spMkLst>
        </pc:spChg>
      </pc:sldChg>
      <pc:sldChg chg="modSp add del ord replId">
        <pc:chgData name="Mylene Nadeau" userId="S::mylene.nadeau@newrocket.com::cf83d45e-af5b-4473-9f79-90ab067928c8" providerId="AD" clId="Web-{86D9715A-2F85-25A0-5026-1E098AF95058}" dt="2025-11-07T18:39:24.923" v="786"/>
        <pc:sldMkLst>
          <pc:docMk/>
          <pc:sldMk cId="1001609524" sldId="2147483608"/>
        </pc:sldMkLst>
        <pc:spChg chg="mod">
          <ac:chgData name="Mylene Nadeau" userId="S::mylene.nadeau@newrocket.com::cf83d45e-af5b-4473-9f79-90ab067928c8" providerId="AD" clId="Web-{86D9715A-2F85-25A0-5026-1E098AF95058}" dt="2025-11-07T18:38:37.625" v="778" actId="20577"/>
          <ac:spMkLst>
            <pc:docMk/>
            <pc:sldMk cId="1001609524" sldId="2147483608"/>
            <ac:spMk id="2" creationId="{F68B56C2-B777-1351-F758-9C142A3513A3}"/>
          </ac:spMkLst>
        </pc:spChg>
        <pc:spChg chg="mod">
          <ac:chgData name="Mylene Nadeau" userId="S::mylene.nadeau@newrocket.com::cf83d45e-af5b-4473-9f79-90ab067928c8" providerId="AD" clId="Web-{86D9715A-2F85-25A0-5026-1E098AF95058}" dt="2025-11-07T18:24:36.178" v="359" actId="20577"/>
          <ac:spMkLst>
            <pc:docMk/>
            <pc:sldMk cId="1001609524" sldId="2147483608"/>
            <ac:spMk id="3" creationId="{FD08372F-6C3F-6162-BA32-8C5E519CD579}"/>
          </ac:spMkLst>
        </pc:spChg>
      </pc:sldChg>
      <pc:sldMasterChg chg="modSldLayout">
        <pc:chgData name="Mylene Nadeau" userId="S::mylene.nadeau@newrocket.com::cf83d45e-af5b-4473-9f79-90ab067928c8" providerId="AD" clId="Web-{86D9715A-2F85-25A0-5026-1E098AF95058}" dt="2025-11-07T18:39:07.220" v="780"/>
        <pc:sldMasterMkLst>
          <pc:docMk/>
          <pc:sldMasterMk cId="0" sldId="2147483648"/>
        </pc:sldMasterMkLst>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3237938583" sldId="214748495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5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398227917" sldId="214748495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66432484" sldId="214748496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316819895" sldId="2147484961"/>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2"/>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3"/>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735865265" sldId="214748496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6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179589480" sldId="214748496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731607836" sldId="214748496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1"/>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2"/>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564495916" sldId="2147484973"/>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74"/>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076992338" sldId="2147484975"/>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3974784056" sldId="2147484976"/>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098249464" sldId="2147484977"/>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848917860" sldId="2147484978"/>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1902678561" sldId="2147484979"/>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0" sldId="2147484980"/>
          </pc:sldLayoutMkLst>
        </pc:sldLayoutChg>
        <pc:sldLayoutChg chg="replId">
          <pc:chgData name="Mylene Nadeau" userId="S::mylene.nadeau@newrocket.com::cf83d45e-af5b-4473-9f79-90ab067928c8" providerId="AD" clId="Web-{86D9715A-2F85-25A0-5026-1E098AF95058}" dt="2025-11-07T18:39:07.220" v="780"/>
          <pc:sldLayoutMkLst>
            <pc:docMk/>
            <pc:sldMasterMk cId="0" sldId="2147483648"/>
            <pc:sldLayoutMk cId="2196836115" sldId="2147484981"/>
          </pc:sldLayoutMkLst>
        </pc:sldLayoutChg>
      </pc:sldMasterChg>
      <pc:sldMasterChg chg="add addSldLayout">
        <pc:chgData name="Mylene Nadeau" userId="S::mylene.nadeau@newrocket.com::cf83d45e-af5b-4473-9f79-90ab067928c8" providerId="AD" clId="Web-{86D9715A-2F85-25A0-5026-1E098AF95058}" dt="2025-11-07T18:39:07.220" v="780"/>
        <pc:sldMasterMkLst>
          <pc:docMk/>
          <pc:sldMasterMk cId="2182142876" sldId="2147483685"/>
        </pc:sldMasterMkLst>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754978" sldId="21474836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92066189" sldId="214748368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6377893" sldId="214748369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67445745" sldId="214748369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94166703" sldId="214748369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762358161" sldId="214748369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70564306" sldId="214748369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52436783" sldId="214748369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11588864" sldId="214748369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45980831" sldId="214748369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3796799" sldId="214748372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39567280" sldId="21474837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2768682" sldId="214748372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71793842" sldId="214748377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52781661" sldId="214748377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77382490" sldId="214748378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97077345" sldId="21474837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53943401" sldId="214748380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155297723" sldId="214748382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197260881" sldId="214748382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5818539" sldId="21474838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81875860" sldId="214748382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5589991" sldId="214748382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43120370" sldId="214748383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09717589" sldId="214748383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49100206" sldId="214748383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16939745" sldId="214748384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48327205" sldId="214748384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256429010" sldId="214748384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893031254" sldId="214748384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49457738" sldId="214748384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351927997" sldId="214748384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87181964" sldId="214748384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251750943" sldId="214748385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51540774" sldId="214748385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27717678" sldId="214748386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84850524" sldId="214748386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879227341" sldId="214748386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43958596" sldId="214748386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77151848" sldId="214748386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18634477" sldId="214748386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85812951" sldId="214748387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85825190" sldId="214748387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083847324" sldId="214748387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810542998" sldId="214748387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959642207" sldId="214748387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13923087" sldId="214748387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98339721" sldId="214748387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42377101" sldId="214748388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16809302" sldId="214748388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7665673" sldId="214748388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1360460" sldId="214748388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983719579" sldId="21474838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33310971" sldId="214748388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740135106" sldId="214748389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720286245" sldId="21474838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92807171" sldId="214748389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60104280" sldId="214748390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3240920" sldId="214748390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45807149" sldId="214748390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76608804" sldId="214748390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7446637" sldId="214748390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824632765" sldId="214748390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789233644" sldId="214748390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77514696" sldId="214748391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07378320" sldId="214748391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77409264" sldId="214748391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3787335" sldId="214748391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291872144" sldId="214748391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75305784" sldId="214748391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57806827" sldId="214748391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48884611" sldId="214748391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79523317" sldId="214748391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38177422" sldId="214748391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26925063" sldId="214748392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78047359" sldId="214748392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397404208" sldId="214748392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302903199" sldId="214748392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35068056" sldId="214748392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17889085" sldId="214748392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91783606" sldId="214748392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76222586" sldId="214748392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17654744" sldId="214748393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9627322" sldId="214748393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675995369" sldId="214748393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89904209" sldId="214748393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08105796" sldId="214748393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73462784" sldId="214748393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95084025" sldId="214748393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53708316" sldId="214748393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400180494" sldId="214748393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039061811" sldId="214748394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424672755" sldId="214748394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718782337" sldId="214748394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247179160" sldId="214748394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81874247" sldId="214748394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547799430" sldId="214748394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18005421" sldId="214748394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9918839" sldId="214748396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070559210" sldId="214748396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870475114" sldId="214748396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679772898" sldId="214748396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159433354" sldId="214748396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592421023" sldId="214748397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3839843" sldId="214748418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50699485" sldId="214748420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937534456" sldId="214748420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052950448" sldId="2147484274"/>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287701376" sldId="2147484295"/>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4096504434" sldId="2147484296"/>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3604338190" sldId="2147484297"/>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334607521" sldId="2147484298"/>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136860511" sldId="2147484299"/>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2605619571" sldId="2147484300"/>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515792187" sldId="2147484301"/>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9381388" sldId="2147484302"/>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736126716" sldId="2147484303"/>
          </pc:sldLayoutMkLst>
        </pc:sldLayoutChg>
        <pc:sldLayoutChg chg="add">
          <pc:chgData name="Mylene Nadeau" userId="S::mylene.nadeau@newrocket.com::cf83d45e-af5b-4473-9f79-90ab067928c8" providerId="AD" clId="Web-{86D9715A-2F85-25A0-5026-1E098AF95058}" dt="2025-11-07T18:39:07.220" v="780"/>
          <pc:sldLayoutMkLst>
            <pc:docMk/>
            <pc:sldMasterMk cId="2182142876" sldId="2147483685"/>
            <pc:sldLayoutMk cId="1480126980" sldId="21474843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61584"/>
            <a:ext cx="4252976" cy="2429216"/>
          </a:xfrm>
          <a:prstGeom prst="rect">
            <a:avLst/>
          </a:prstGeom>
        </p:spPr>
        <p:txBody>
          <a:bodyPr vert="horz" lIns="191518" tIns="95762" rIns="191518" bIns="95762" rtlCol="0"/>
          <a:lstStyle>
            <a:lvl1pPr algn="l">
              <a:defRPr sz="2500"/>
            </a:lvl1pPr>
          </a:lstStyle>
          <a:p>
            <a:endParaRPr lang="en-US">
              <a:latin typeface="+mj-lt"/>
            </a:endParaRPr>
          </a:p>
        </p:txBody>
      </p:sp>
      <p:sp>
        <p:nvSpPr>
          <p:cNvPr id="3" name="Date Placeholder 2"/>
          <p:cNvSpPr>
            <a:spLocks noGrp="1"/>
          </p:cNvSpPr>
          <p:nvPr>
            <p:ph type="dt" sz="quarter" idx="1"/>
          </p:nvPr>
        </p:nvSpPr>
        <p:spPr>
          <a:xfrm>
            <a:off x="5559319" y="661584"/>
            <a:ext cx="4252976" cy="2429216"/>
          </a:xfrm>
          <a:prstGeom prst="rect">
            <a:avLst/>
          </a:prstGeom>
        </p:spPr>
        <p:txBody>
          <a:bodyPr vert="horz" lIns="191518" tIns="95762" rIns="191518" bIns="95762" rtlCol="0"/>
          <a:lstStyle>
            <a:lvl1pPr algn="r">
              <a:defRPr sz="2500"/>
            </a:lvl1pPr>
          </a:lstStyle>
          <a:p>
            <a:fld id="{E17B2DBE-960A-614B-B965-BE0EA04CC77A}" type="datetimeFigureOut">
              <a:rPr lang="en-US" smtClean="0">
                <a:latin typeface="+mj-lt"/>
              </a:rPr>
              <a:pPr/>
              <a:t>11/10/2025</a:t>
            </a:fld>
            <a:endParaRPr lang="en-US">
              <a:latin typeface="+mj-lt"/>
            </a:endParaRPr>
          </a:p>
        </p:txBody>
      </p:sp>
      <p:sp>
        <p:nvSpPr>
          <p:cNvPr id="4" name="Footer Placeholder 3"/>
          <p:cNvSpPr>
            <a:spLocks noGrp="1"/>
          </p:cNvSpPr>
          <p:nvPr>
            <p:ph type="ftr" sz="quarter" idx="2"/>
          </p:nvPr>
        </p:nvSpPr>
        <p:spPr>
          <a:xfrm>
            <a:off x="4" y="45771306"/>
            <a:ext cx="4252976" cy="2429216"/>
          </a:xfrm>
          <a:prstGeom prst="rect">
            <a:avLst/>
          </a:prstGeom>
        </p:spPr>
        <p:txBody>
          <a:bodyPr vert="horz" lIns="191518" tIns="95762" rIns="191518" bIns="95762" rtlCol="0" anchor="b"/>
          <a:lstStyle>
            <a:lvl1pPr algn="l">
              <a:defRPr sz="2500"/>
            </a:lvl1pPr>
          </a:lstStyle>
          <a:p>
            <a:endParaRPr lang="en-US">
              <a:latin typeface="+mj-lt"/>
            </a:endParaRPr>
          </a:p>
        </p:txBody>
      </p:sp>
      <p:sp>
        <p:nvSpPr>
          <p:cNvPr id="5" name="Slide Number Placeholder 4"/>
          <p:cNvSpPr>
            <a:spLocks noGrp="1"/>
          </p:cNvSpPr>
          <p:nvPr>
            <p:ph type="sldNum" sz="quarter" idx="3"/>
          </p:nvPr>
        </p:nvSpPr>
        <p:spPr>
          <a:xfrm>
            <a:off x="5559319" y="45771306"/>
            <a:ext cx="4252976" cy="2429216"/>
          </a:xfrm>
          <a:prstGeom prst="rect">
            <a:avLst/>
          </a:prstGeom>
        </p:spPr>
        <p:txBody>
          <a:bodyPr vert="horz" lIns="191518" tIns="95762" rIns="191518" bIns="95762" rtlCol="0" anchor="b"/>
          <a:lstStyle>
            <a:lvl1pPr algn="r">
              <a:defRPr sz="2500"/>
            </a:lvl1pPr>
          </a:lstStyle>
          <a:p>
            <a:fld id="{1339C423-F22A-3B4E-A9CE-1A814546B4AA}" type="slidenum">
              <a:rPr lang="en-US" smtClean="0">
                <a:latin typeface="+mj-lt"/>
              </a:rPr>
              <a:pPr/>
              <a:t>‹#›</a:t>
            </a:fld>
            <a:endParaRPr lang="en-US">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4066477" y="46873988"/>
            <a:ext cx="1639362" cy="974534"/>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4252976" cy="2429216"/>
          </a:xfrm>
          <a:prstGeom prst="rect">
            <a:avLst/>
          </a:prstGeom>
        </p:spPr>
        <p:txBody>
          <a:bodyPr vert="horz" lIns="191518" tIns="95762" rIns="191518" bIns="95762" rtlCol="0"/>
          <a:lstStyle>
            <a:lvl1pPr algn="l">
              <a:defRPr sz="2500">
                <a:latin typeface="+mj-lt"/>
              </a:defRPr>
            </a:lvl1pPr>
          </a:lstStyle>
          <a:p>
            <a:endParaRPr lang="en-US"/>
          </a:p>
        </p:txBody>
      </p:sp>
      <p:sp>
        <p:nvSpPr>
          <p:cNvPr id="3" name="Date Placeholder 2"/>
          <p:cNvSpPr>
            <a:spLocks noGrp="1"/>
          </p:cNvSpPr>
          <p:nvPr>
            <p:ph type="dt" idx="1"/>
          </p:nvPr>
        </p:nvSpPr>
        <p:spPr>
          <a:xfrm>
            <a:off x="5559319" y="0"/>
            <a:ext cx="4252976" cy="2429216"/>
          </a:xfrm>
          <a:prstGeom prst="rect">
            <a:avLst/>
          </a:prstGeom>
        </p:spPr>
        <p:txBody>
          <a:bodyPr vert="horz" lIns="191518" tIns="95762" rIns="191518" bIns="95762" rtlCol="0"/>
          <a:lstStyle>
            <a:lvl1pPr algn="r">
              <a:defRPr sz="2500">
                <a:latin typeface="+mj-lt"/>
              </a:defRPr>
            </a:lvl1pPr>
          </a:lstStyle>
          <a:p>
            <a:fld id="{546148A2-A49E-4B44-80FB-1D231F249F30}" type="datetimeFigureOut">
              <a:rPr lang="en-US" smtClean="0"/>
              <a:pPr/>
              <a:t>11/10/2025</a:t>
            </a:fld>
            <a:endParaRPr lang="en-US"/>
          </a:p>
        </p:txBody>
      </p:sp>
      <p:sp>
        <p:nvSpPr>
          <p:cNvPr id="4" name="Slide Image Placeholder 3"/>
          <p:cNvSpPr>
            <a:spLocks noGrp="1" noRot="1" noChangeAspect="1"/>
          </p:cNvSpPr>
          <p:nvPr>
            <p:ph type="sldImg" idx="2"/>
          </p:nvPr>
        </p:nvSpPr>
        <p:spPr>
          <a:xfrm>
            <a:off x="-11277600" y="3640138"/>
            <a:ext cx="32369125" cy="18213387"/>
          </a:xfrm>
          <a:prstGeom prst="rect">
            <a:avLst/>
          </a:prstGeom>
          <a:noFill/>
          <a:ln w="12700">
            <a:solidFill>
              <a:prstClr val="black"/>
            </a:solidFill>
          </a:ln>
        </p:spPr>
        <p:txBody>
          <a:bodyPr vert="horz" lIns="191518" tIns="95762" rIns="191518" bIns="95762" rtlCol="0" anchor="ctr"/>
          <a:lstStyle/>
          <a:p>
            <a:endParaRPr lang="en-US"/>
          </a:p>
        </p:txBody>
      </p:sp>
      <p:sp>
        <p:nvSpPr>
          <p:cNvPr id="5" name="Notes Placeholder 4"/>
          <p:cNvSpPr>
            <a:spLocks noGrp="1"/>
          </p:cNvSpPr>
          <p:nvPr>
            <p:ph type="body" sz="quarter" idx="3"/>
          </p:nvPr>
        </p:nvSpPr>
        <p:spPr>
          <a:xfrm>
            <a:off x="613411" y="23077537"/>
            <a:ext cx="8587740" cy="21862930"/>
          </a:xfrm>
          <a:prstGeom prst="rect">
            <a:avLst/>
          </a:prstGeom>
        </p:spPr>
        <p:txBody>
          <a:bodyPr vert="horz" lIns="191518" tIns="95762" rIns="191518" bIns="95762"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4" y="45912865"/>
            <a:ext cx="4252976" cy="2429216"/>
          </a:xfrm>
          <a:prstGeom prst="rect">
            <a:avLst/>
          </a:prstGeom>
        </p:spPr>
        <p:txBody>
          <a:bodyPr vert="horz" lIns="191518" tIns="95762" rIns="191518" bIns="95762" rtlCol="0" anchor="b"/>
          <a:lstStyle>
            <a:lvl1pPr algn="l">
              <a:defRPr sz="2500">
                <a:latin typeface="+mj-lt"/>
              </a:defRPr>
            </a:lvl1pPr>
          </a:lstStyle>
          <a:p>
            <a:endParaRPr lang="en-US"/>
          </a:p>
        </p:txBody>
      </p:sp>
      <p:sp>
        <p:nvSpPr>
          <p:cNvPr id="7" name="Slide Number Placeholder 6"/>
          <p:cNvSpPr>
            <a:spLocks noGrp="1"/>
          </p:cNvSpPr>
          <p:nvPr>
            <p:ph type="sldNum" sz="quarter" idx="5"/>
          </p:nvPr>
        </p:nvSpPr>
        <p:spPr>
          <a:xfrm>
            <a:off x="5559319" y="45912865"/>
            <a:ext cx="4252976" cy="2429216"/>
          </a:xfrm>
          <a:prstGeom prst="rect">
            <a:avLst/>
          </a:prstGeom>
        </p:spPr>
        <p:txBody>
          <a:bodyPr vert="horz" lIns="191518" tIns="95762" rIns="191518" bIns="95762" rtlCol="0" anchor="b"/>
          <a:lstStyle>
            <a:lvl1pPr algn="r">
              <a:defRPr sz="2500">
                <a:latin typeface="+mj-lt"/>
              </a:defRPr>
            </a:lvl1pPr>
          </a:lstStyle>
          <a:p>
            <a:fld id="{074299CD-3469-7241-AD37-C0E01E3A61D2}" type="slidenum">
              <a:rPr lang="en-US" smtClean="0"/>
              <a:pPr/>
              <a:t>‹#›</a:t>
            </a:fld>
            <a:endParaRPr lang="en-US"/>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4066477" y="46873988"/>
            <a:ext cx="1639362" cy="974534"/>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FB896-41EA-4871-CC26-E6D217C15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CB3B6-9F2F-7B67-60A1-A8F7FA933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1273B-A022-F959-6D98-C15707AF6C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1CF9A4-9C62-638F-7E55-900BDD33CF33}"/>
              </a:ext>
            </a:extLst>
          </p:cNvPr>
          <p:cNvSpPr>
            <a:spLocks noGrp="1"/>
          </p:cNvSpPr>
          <p:nvPr>
            <p:ph type="sldNum" sz="quarter" idx="5"/>
          </p:nvPr>
        </p:nvSpPr>
        <p:spPr/>
        <p:txBody>
          <a:bodyPr/>
          <a:lstStyle/>
          <a:p>
            <a:fld id="{074299CD-3469-7241-AD37-C0E01E3A61D2}" type="slidenum">
              <a:rPr lang="en-US" smtClean="0"/>
              <a:pPr/>
              <a:t>2</a:t>
            </a:fld>
            <a:endParaRPr lang="en-US"/>
          </a:p>
        </p:txBody>
      </p:sp>
    </p:spTree>
    <p:extLst>
      <p:ext uri="{BB962C8B-B14F-4D97-AF65-F5344CB8AC3E}">
        <p14:creationId xmlns:p14="http://schemas.microsoft.com/office/powerpoint/2010/main" val="2816909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5.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image" Target="../media/image45.jpeg"/><Relationship Id="rId1" Type="http://schemas.openxmlformats.org/officeDocument/2006/relationships/slideMaster" Target="../slideMasters/slideMaster7.xml"/><Relationship Id="rId6" Type="http://schemas.openxmlformats.org/officeDocument/2006/relationships/image" Target="../media/image64.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8.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uthor Note_1">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b="1" dirty="0">
                <a:solidFill>
                  <a:schemeClr val="accent6"/>
                </a:solidFill>
              </a:defRPr>
            </a:lvl1pPr>
          </a:lstStyle>
          <a:p>
            <a:pPr marL="228600" lvl="0" indent="-228600"/>
            <a:r>
              <a:rPr lang="en-GB"/>
              <a:t>Click to edit master text styles</a:t>
            </a:r>
          </a:p>
        </p:txBody>
      </p:sp>
      <p:sp>
        <p:nvSpPr>
          <p:cNvPr id="6" name="Slide Number Placeholder 5">
            <a:extLst>
              <a:ext uri="{FF2B5EF4-FFF2-40B4-BE49-F238E27FC236}">
                <a16:creationId xmlns:a16="http://schemas.microsoft.com/office/drawing/2014/main" id="{BE5093BA-9093-92B3-7D5D-9430C0611FE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pic>
        <p:nvPicPr>
          <p:cNvPr id="8" name="Picture 15">
            <a:extLst>
              <a:ext uri="{FF2B5EF4-FFF2-40B4-BE49-F238E27FC236}">
                <a16:creationId xmlns:a16="http://schemas.microsoft.com/office/drawing/2014/main" id="{E347330C-80B9-AD1E-7641-F2588A4E08E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7F2A8F2B-0453-FBC9-E6E6-B91C9D89877E}"/>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1028" name="Picture 4" descr="Graphical user interface, logo&#10;&#10;Description automatically generated with medium confidence">
            <a:extLst>
              <a:ext uri="{FF2B5EF4-FFF2-40B4-BE49-F238E27FC236}">
                <a16:creationId xmlns:a16="http://schemas.microsoft.com/office/drawing/2014/main" id="{64569285-8A91-3AC6-E691-8B423C3EA87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38238" y="6342855"/>
            <a:ext cx="1176339" cy="32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9018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2827479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566083696"/>
      </p:ext>
    </p:extLst>
  </p:cSld>
  <p:clrMapOvr>
    <a:masterClrMapping/>
  </p:clrMapOvr>
  <p:transition>
    <p:fade/>
  </p:transition>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45943080"/>
      </p:ext>
    </p:extLst>
  </p:cSld>
  <p:clrMapOvr>
    <a:masterClrMapping/>
  </p:clrMapOvr>
  <p:transition>
    <p:fade/>
  </p:transition>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273031471"/>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10591604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14436840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39915268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5369403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21086117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22258000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37903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349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8587422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20257031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144318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550305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13585072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8720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6282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3583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4858087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78773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732513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31245141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24532277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9710928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3897469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2670661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5983149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8">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272625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6475720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741099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51901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7749162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14338367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93661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740393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780785164"/>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420760"/>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657774166"/>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26487484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21070356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427509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478528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6416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30866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hasCustomPrompt="1"/>
          </p:nvPr>
        </p:nvSpPr>
        <p:spPr>
          <a:xfrm>
            <a:off x="8169276" y="1747703"/>
            <a:ext cx="3469894" cy="442132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191592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5993741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461195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8256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918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5417230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38063110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753852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751519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5970138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977426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449251" y="320902"/>
            <a:ext cx="11188711" cy="641123"/>
          </a:xfrm>
        </p:spPr>
        <p:txBody>
          <a:bodyPr>
            <a:noAutofit/>
          </a:bodyPr>
          <a:lstStyle/>
          <a:p>
            <a:r>
              <a:rPr lang="en-GB"/>
              <a:t>Click to edit master title style</a:t>
            </a:r>
            <a:endParaRPr lang="en-US"/>
          </a:p>
        </p:txBody>
      </p:sp>
    </p:spTree>
    <p:extLst>
      <p:ext uri="{BB962C8B-B14F-4D97-AF65-F5344CB8AC3E}">
        <p14:creationId xmlns:p14="http://schemas.microsoft.com/office/powerpoint/2010/main" val="27897949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7007351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33082929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532161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21462235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97532528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559096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5947418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75033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4874643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98508094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7441790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p>
            <a:r>
              <a:rPr lang="en-GB"/>
              <a:t>Click to edit master title style</a:t>
            </a:r>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lvl1pPr>
          </a:lstStyle>
          <a:p>
            <a:pPr lvl="0"/>
            <a:r>
              <a:rPr lang="en-GB"/>
              <a:t>Click to edit master text styles</a:t>
            </a:r>
          </a:p>
        </p:txBody>
      </p:sp>
    </p:spTree>
    <p:extLst>
      <p:ext uri="{BB962C8B-B14F-4D97-AF65-F5344CB8AC3E}">
        <p14:creationId xmlns:p14="http://schemas.microsoft.com/office/powerpoint/2010/main" val="35133975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61776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364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9118135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1367545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599552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6824647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1158658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9583031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6022884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440729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42923370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411606053"/>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00554445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5208892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36485273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9031505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4008181617"/>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065216251"/>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424440407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17898886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663815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23590876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207672428"/>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481464735"/>
      </p:ext>
    </p:extLst>
  </p:cSld>
  <p:clrMapOvr>
    <a:masterClrMapping/>
  </p:clrMapOvr>
  <p:extLst>
    <p:ext uri="{DCECCB84-F9BA-43D5-87BE-67443E8EF086}">
      <p15:sldGuideLst xmlns:p15="http://schemas.microsoft.com/office/powerpoint/2012/main">
        <p15:guide id="1" orient="horz" pos="115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32876383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8"/>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244538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72868426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637562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0630552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08568053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126585420"/>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185553771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6" y="309531"/>
            <a:ext cx="11523191" cy="5641440"/>
          </a:xfrm>
          <a:prstGeom prst="rect">
            <a:avLst/>
          </a:prstGeom>
          <a:noFill/>
        </p:spPr>
        <p:txBody>
          <a:bodyPr wrap="square" rtlCol="0">
            <a:noAutofit/>
          </a:bodyPr>
          <a:lstStyle/>
          <a:p>
            <a:pPr algn="l">
              <a:lnSpc>
                <a:spcPct val="90000"/>
              </a:lnSpc>
            </a:pPr>
            <a:r>
              <a:rPr lang="en-US" sz="6800" b="1" spc="-150" baseline="0"/>
              <a:t>No matter where work happens, digital workﬂows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25255464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3544231858"/>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42323717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8636653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8"/>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25955032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28813090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9260666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18011379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1"/>
            <a:ext cx="9371359"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7" y="3029622"/>
            <a:ext cx="9319472" cy="2308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60"/>
            <a:ext cx="2722091" cy="161711"/>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5" y="6377943"/>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5617908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8"/>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42300600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1582100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9866152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1608" y="370862"/>
            <a:ext cx="4213225" cy="4321175"/>
          </a:xfrm>
        </p:spPr>
        <p:txBody>
          <a:bodyPr/>
          <a:lstStyle>
            <a:lvl1pPr>
              <a:defRPr sz="1800"/>
            </a:lvl1pPr>
            <a:lvl2pPr>
              <a:defRPr sz="1800"/>
            </a:lvl2pPr>
            <a:lvl3pPr>
              <a:defRPr sz="18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709951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30/70 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p:spPr>
        <p:txBody>
          <a:bodyPr rIns="0" anchor="b">
            <a:noAutofit/>
          </a:bodyPr>
          <a:lstStyle>
            <a:lvl1pPr>
              <a:defRPr sz="3199"/>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5906292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1922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5"/>
            <a:ext cx="6283435" cy="636008"/>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Tree>
    <p:extLst>
      <p:ext uri="{BB962C8B-B14F-4D97-AF65-F5344CB8AC3E}">
        <p14:creationId xmlns:p14="http://schemas.microsoft.com/office/powerpoint/2010/main" val="143096514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295402"/>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4510494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0" y="1295402"/>
            <a:ext cx="1082846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238108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3" y="1295402"/>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4242238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guide id="5" orient="horz" pos="376">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443762"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3728131" y="2229259"/>
            <a:ext cx="827375" cy="732637"/>
          </a:xfrm>
          <a:prstGeom prst="rect">
            <a:avLst/>
          </a:prstGeom>
        </p:spPr>
        <p:txBody>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3808312"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3679492"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3687433"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261384"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536013" y="2229259"/>
            <a:ext cx="827375" cy="732637"/>
          </a:xfrm>
          <a:prstGeom prst="rect">
            <a:avLst/>
          </a:prstGeom>
        </p:spPr>
        <p:txBody>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661619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487376"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495316"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079006"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353635" y="2229259"/>
            <a:ext cx="827375" cy="732637"/>
          </a:xfrm>
          <a:prstGeom prst="rect">
            <a:avLst/>
          </a:prstGeom>
        </p:spPr>
        <p:txBody>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4338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304998"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312938"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626139"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910509" y="2229259"/>
            <a:ext cx="827375" cy="732637"/>
          </a:xfrm>
          <a:prstGeom prst="rect">
            <a:avLst/>
          </a:prstGeom>
        </p:spPr>
        <p:txBody>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990690"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861870"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869811"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2" name="Rectangle 31">
            <a:extLst>
              <a:ext uri="{FF2B5EF4-FFF2-40B4-BE49-F238E27FC236}">
                <a16:creationId xmlns:a16="http://schemas.microsoft.com/office/drawing/2014/main" id="{0C2BE2D0-B452-3048-BEC0-6AD8852DC95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1" name="Rectangle 50">
            <a:extLst>
              <a:ext uri="{FF2B5EF4-FFF2-40B4-BE49-F238E27FC236}">
                <a16:creationId xmlns:a16="http://schemas.microsoft.com/office/drawing/2014/main" id="{5D62683E-06C4-0B45-9DD6-5335EFC5583C}"/>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2" name="Graphic 51">
            <a:extLst>
              <a:ext uri="{FF2B5EF4-FFF2-40B4-BE49-F238E27FC236}">
                <a16:creationId xmlns:a16="http://schemas.microsoft.com/office/drawing/2014/main" id="{4D816FBC-3BAD-4640-9750-4ED9D92013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53" name="Footer Placeholder 4">
            <a:extLst>
              <a:ext uri="{FF2B5EF4-FFF2-40B4-BE49-F238E27FC236}">
                <a16:creationId xmlns:a16="http://schemas.microsoft.com/office/drawing/2014/main" id="{0C4841C8-99D5-F245-A537-B44F2FA9984B}"/>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54" name="Slide Number Placeholder 5">
            <a:extLst>
              <a:ext uri="{FF2B5EF4-FFF2-40B4-BE49-F238E27FC236}">
                <a16:creationId xmlns:a16="http://schemas.microsoft.com/office/drawing/2014/main" id="{08D815E9-D8B0-5742-A9C5-E43F78F2DDE9}"/>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925548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plus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18" name="Rectangle 17">
            <a:extLst>
              <a:ext uri="{FF2B5EF4-FFF2-40B4-BE49-F238E27FC236}">
                <a16:creationId xmlns:a16="http://schemas.microsoft.com/office/drawing/2014/main" id="{E50A59C9-748C-DC4C-BD6E-D377DE2ACDA4}"/>
              </a:ext>
            </a:extLst>
          </p:cNvPr>
          <p:cNvSpPr/>
          <p:nvPr userDrawn="1"/>
        </p:nvSpPr>
        <p:spPr>
          <a:xfrm>
            <a:off x="1683478"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9" name="Picture Placeholder 21">
            <a:extLst>
              <a:ext uri="{FF2B5EF4-FFF2-40B4-BE49-F238E27FC236}">
                <a16:creationId xmlns:a16="http://schemas.microsoft.com/office/drawing/2014/main" id="{340A83AC-9202-E141-8A65-C61DFAD75BD1}"/>
              </a:ext>
            </a:extLst>
          </p:cNvPr>
          <p:cNvSpPr>
            <a:spLocks noGrp="1"/>
          </p:cNvSpPr>
          <p:nvPr>
            <p:ph type="pic" sz="quarter" idx="13"/>
          </p:nvPr>
        </p:nvSpPr>
        <p:spPr>
          <a:xfrm>
            <a:off x="1982073" y="2229199"/>
            <a:ext cx="842504" cy="735296"/>
          </a:xfrm>
          <a:prstGeom prst="rect">
            <a:avLst/>
          </a:prstGeom>
        </p:spPr>
        <p:txBody>
          <a:bodyPr/>
          <a:lstStyle>
            <a:lvl1pPr marL="0" indent="0">
              <a:buNone/>
              <a:defRPr sz="1600"/>
            </a:lvl1pPr>
          </a:lstStyle>
          <a:p>
            <a:endParaRPr lang="en-US"/>
          </a:p>
        </p:txBody>
      </p:sp>
      <p:cxnSp>
        <p:nvCxnSpPr>
          <p:cNvPr id="20" name="Straight Connector 19">
            <a:extLst>
              <a:ext uri="{FF2B5EF4-FFF2-40B4-BE49-F238E27FC236}">
                <a16:creationId xmlns:a16="http://schemas.microsoft.com/office/drawing/2014/main" id="{625BD393-541A-EB4A-A21F-0262AF2A1E72}"/>
              </a:ext>
            </a:extLst>
          </p:cNvPr>
          <p:cNvCxnSpPr>
            <a:cxnSpLocks/>
          </p:cNvCxnSpPr>
          <p:nvPr userDrawn="1"/>
        </p:nvCxnSpPr>
        <p:spPr>
          <a:xfrm>
            <a:off x="2069501"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59">
            <a:extLst>
              <a:ext uri="{FF2B5EF4-FFF2-40B4-BE49-F238E27FC236}">
                <a16:creationId xmlns:a16="http://schemas.microsoft.com/office/drawing/2014/main" id="{9EC79840-7852-CF4E-A038-4C459AB68F30}"/>
              </a:ext>
            </a:extLst>
          </p:cNvPr>
          <p:cNvSpPr>
            <a:spLocks noGrp="1"/>
          </p:cNvSpPr>
          <p:nvPr>
            <p:ph type="body" sz="quarter" idx="26"/>
          </p:nvPr>
        </p:nvSpPr>
        <p:spPr>
          <a:xfrm>
            <a:off x="1955549" y="2973860"/>
            <a:ext cx="3668929"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22" name="Text Placeholder 67">
            <a:extLst>
              <a:ext uri="{FF2B5EF4-FFF2-40B4-BE49-F238E27FC236}">
                <a16:creationId xmlns:a16="http://schemas.microsoft.com/office/drawing/2014/main" id="{E3668B6F-0B8E-C347-B487-50169938EE18}"/>
              </a:ext>
            </a:extLst>
          </p:cNvPr>
          <p:cNvSpPr>
            <a:spLocks noGrp="1"/>
          </p:cNvSpPr>
          <p:nvPr>
            <p:ph type="body" sz="quarter" idx="30"/>
          </p:nvPr>
        </p:nvSpPr>
        <p:spPr>
          <a:xfrm>
            <a:off x="1930272" y="3749253"/>
            <a:ext cx="3694207"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6" name="Rectangle 25">
            <a:extLst>
              <a:ext uri="{FF2B5EF4-FFF2-40B4-BE49-F238E27FC236}">
                <a16:creationId xmlns:a16="http://schemas.microsoft.com/office/drawing/2014/main" id="{E6B7F743-4380-264D-AE53-3826C92C1A47}"/>
              </a:ext>
            </a:extLst>
          </p:cNvPr>
          <p:cNvSpPr/>
          <p:nvPr userDrawn="1"/>
        </p:nvSpPr>
        <p:spPr>
          <a:xfrm>
            <a:off x="6246166"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7" name="Picture Placeholder 21">
            <a:extLst>
              <a:ext uri="{FF2B5EF4-FFF2-40B4-BE49-F238E27FC236}">
                <a16:creationId xmlns:a16="http://schemas.microsoft.com/office/drawing/2014/main" id="{EC2B114E-B77C-994E-A770-804A7C9658BE}"/>
              </a:ext>
            </a:extLst>
          </p:cNvPr>
          <p:cNvSpPr>
            <a:spLocks noGrp="1"/>
          </p:cNvSpPr>
          <p:nvPr>
            <p:ph type="pic" sz="quarter" idx="31"/>
          </p:nvPr>
        </p:nvSpPr>
        <p:spPr>
          <a:xfrm>
            <a:off x="6544760" y="2229199"/>
            <a:ext cx="842504" cy="735296"/>
          </a:xfrm>
          <a:prstGeom prst="rect">
            <a:avLst/>
          </a:prstGeom>
        </p:spPr>
        <p:txBody>
          <a:bodyPr/>
          <a:lstStyle>
            <a:lvl1pPr marL="0" indent="0">
              <a:buNone/>
              <a:defRPr sz="1600"/>
            </a:lvl1pPr>
          </a:lstStyle>
          <a:p>
            <a:endParaRPr lang="en-US"/>
          </a:p>
        </p:txBody>
      </p:sp>
      <p:cxnSp>
        <p:nvCxnSpPr>
          <p:cNvPr id="28" name="Straight Connector 27">
            <a:extLst>
              <a:ext uri="{FF2B5EF4-FFF2-40B4-BE49-F238E27FC236}">
                <a16:creationId xmlns:a16="http://schemas.microsoft.com/office/drawing/2014/main" id="{87ED18C0-2032-A144-84EE-824400C882C7}"/>
              </a:ext>
            </a:extLst>
          </p:cNvPr>
          <p:cNvCxnSpPr>
            <a:cxnSpLocks/>
          </p:cNvCxnSpPr>
          <p:nvPr userDrawn="1"/>
        </p:nvCxnSpPr>
        <p:spPr>
          <a:xfrm>
            <a:off x="6632189"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59">
            <a:extLst>
              <a:ext uri="{FF2B5EF4-FFF2-40B4-BE49-F238E27FC236}">
                <a16:creationId xmlns:a16="http://schemas.microsoft.com/office/drawing/2014/main" id="{7CEFDB90-E59E-6147-9DAD-B006595BB96E}"/>
              </a:ext>
            </a:extLst>
          </p:cNvPr>
          <p:cNvSpPr>
            <a:spLocks noGrp="1"/>
          </p:cNvSpPr>
          <p:nvPr>
            <p:ph type="body" sz="quarter" idx="32"/>
          </p:nvPr>
        </p:nvSpPr>
        <p:spPr>
          <a:xfrm>
            <a:off x="6518236" y="2973860"/>
            <a:ext cx="3715041"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33" name="Text Placeholder 67">
            <a:extLst>
              <a:ext uri="{FF2B5EF4-FFF2-40B4-BE49-F238E27FC236}">
                <a16:creationId xmlns:a16="http://schemas.microsoft.com/office/drawing/2014/main" id="{EEB527A9-AFFF-D84D-9F31-3B1F8C3A65E4}"/>
              </a:ext>
            </a:extLst>
          </p:cNvPr>
          <p:cNvSpPr>
            <a:spLocks noGrp="1"/>
          </p:cNvSpPr>
          <p:nvPr>
            <p:ph type="body" sz="quarter" idx="33"/>
          </p:nvPr>
        </p:nvSpPr>
        <p:spPr>
          <a:xfrm>
            <a:off x="6492959" y="3749253"/>
            <a:ext cx="3740318"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3" name="Rectangle 22">
            <a:extLst>
              <a:ext uri="{FF2B5EF4-FFF2-40B4-BE49-F238E27FC236}">
                <a16:creationId xmlns:a16="http://schemas.microsoft.com/office/drawing/2014/main" id="{A8D332AE-05CD-CA4C-A866-34CD31C5B05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4" name="Rectangle 23">
            <a:extLst>
              <a:ext uri="{FF2B5EF4-FFF2-40B4-BE49-F238E27FC236}">
                <a16:creationId xmlns:a16="http://schemas.microsoft.com/office/drawing/2014/main" id="{7464BCFC-E0D3-984D-AEC4-E7C1CD26479F}"/>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5" name="Graphic 24">
            <a:extLst>
              <a:ext uri="{FF2B5EF4-FFF2-40B4-BE49-F238E27FC236}">
                <a16:creationId xmlns:a16="http://schemas.microsoft.com/office/drawing/2014/main" id="{5ADC67C7-3416-3443-8B4A-53C0E4668F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29" name="Footer Placeholder 4">
            <a:extLst>
              <a:ext uri="{FF2B5EF4-FFF2-40B4-BE49-F238E27FC236}">
                <a16:creationId xmlns:a16="http://schemas.microsoft.com/office/drawing/2014/main" id="{17BA3069-7E64-2048-AF4A-24BCEBEC3406}"/>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30" name="Slide Number Placeholder 5">
            <a:extLst>
              <a:ext uri="{FF2B5EF4-FFF2-40B4-BE49-F238E27FC236}">
                <a16:creationId xmlns:a16="http://schemas.microsoft.com/office/drawing/2014/main" id="{BDF9AD9F-90E3-D844-8DA8-9D7CB23B3448}"/>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29353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17">
          <p15:clr>
            <a:srgbClr val="FBAE40"/>
          </p15:clr>
        </p15:guide>
        <p15:guide id="4" pos="393">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50486"/>
            <a:ext cx="11120514" cy="492314"/>
          </a:xfrm>
          <a:prstGeom prst="rect">
            <a:avLst/>
          </a:prstGeom>
        </p:spPr>
        <p:txBody>
          <a:bodyPr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4985284" y="1979112"/>
            <a:ext cx="2479507" cy="3480392"/>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5269653"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534983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5221014"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5228955"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7802906" y="1979111"/>
            <a:ext cx="2479507" cy="3480391"/>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8077536"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81577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8028898"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8036839"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2167662" y="1979113"/>
            <a:ext cx="2479507" cy="3480393"/>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2452031" y="2229259"/>
            <a:ext cx="827375" cy="323678"/>
          </a:xfrm>
          <a:prstGeom prst="rect">
            <a:avLst/>
          </a:prstGeom>
        </p:spPr>
        <p:txBody>
          <a:bodyPr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2532213"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2403392" y="3067334"/>
            <a:ext cx="2111593" cy="389851"/>
          </a:xfrm>
          <a:prstGeom prst="rect">
            <a:avLst/>
          </a:prstGeom>
        </p:spPr>
        <p:txBody>
          <a:bodyPr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2411333" y="3766246"/>
            <a:ext cx="2095302" cy="172955"/>
          </a:xfrm>
          <a:prstGeom prst="rect">
            <a:avLst/>
          </a:prstGeom>
        </p:spPr>
        <p:txBody>
          <a:bodyPr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4140051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28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slide ">
  <p:cSld name="Title slide ">
    <p:spTree>
      <p:nvGrpSpPr>
        <p:cNvPr id="1" name="Shape 38"/>
        <p:cNvGrpSpPr/>
        <p:nvPr/>
      </p:nvGrpSpPr>
      <p:grpSpPr>
        <a:xfrm>
          <a:off x="0" y="0"/>
          <a:ext cx="0" cy="0"/>
          <a:chOff x="0" y="0"/>
          <a:chExt cx="0" cy="0"/>
        </a:xfrm>
      </p:grpSpPr>
      <p:sp>
        <p:nvSpPr>
          <p:cNvPr id="39" name="Google Shape;39;p49"/>
          <p:cNvSpPr/>
          <p:nvPr/>
        </p:nvSpPr>
        <p:spPr>
          <a:xfrm>
            <a:off x="0" y="-133"/>
            <a:ext cx="12188825" cy="6858000"/>
          </a:xfrm>
          <a:prstGeom prst="rect">
            <a:avLst/>
          </a:prstGeom>
          <a:solidFill>
            <a:srgbClr val="573D82"/>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6" b="0" i="0" u="none" strike="noStrike" cap="none">
              <a:solidFill>
                <a:srgbClr val="000000"/>
              </a:solidFill>
              <a:latin typeface="Arial"/>
              <a:ea typeface="Arial"/>
              <a:cs typeface="Arial"/>
              <a:sym typeface="Arial"/>
            </a:endParaRPr>
          </a:p>
        </p:txBody>
      </p:sp>
      <p:pic>
        <p:nvPicPr>
          <p:cNvPr id="41" name="Google Shape;41;p49"/>
          <p:cNvPicPr preferRelativeResize="0"/>
          <p:nvPr/>
        </p:nvPicPr>
        <p:blipFill rotWithShape="1">
          <a:blip r:embed="rId2">
            <a:alphaModFix amt="5000"/>
          </a:blip>
          <a:srcRect t="1807" b="9389"/>
          <a:stretch/>
        </p:blipFill>
        <p:spPr>
          <a:xfrm>
            <a:off x="4792436" y="0"/>
            <a:ext cx="6100115" cy="6858000"/>
          </a:xfrm>
          <a:prstGeom prst="rect">
            <a:avLst/>
          </a:prstGeom>
          <a:noFill/>
          <a:ln>
            <a:noFill/>
          </a:ln>
        </p:spPr>
      </p:pic>
      <p:sp>
        <p:nvSpPr>
          <p:cNvPr id="4" name="TextBox 3">
            <a:extLst>
              <a:ext uri="{FF2B5EF4-FFF2-40B4-BE49-F238E27FC236}">
                <a16:creationId xmlns:a16="http://schemas.microsoft.com/office/drawing/2014/main" id="{59ADB3B8-2EDF-4EB5-BFD6-ED16A1582074}"/>
              </a:ext>
            </a:extLst>
          </p:cNvPr>
          <p:cNvSpPr txBox="1"/>
          <p:nvPr userDrawn="1"/>
        </p:nvSpPr>
        <p:spPr>
          <a:xfrm>
            <a:off x="11564573" y="6490160"/>
            <a:ext cx="367312" cy="276999"/>
          </a:xfrm>
          <a:prstGeom prst="rect">
            <a:avLst/>
          </a:prstGeom>
          <a:noFill/>
        </p:spPr>
        <p:txBody>
          <a:bodyPr wrap="none" rtlCol="0">
            <a:spAutoFit/>
          </a:bodyPr>
          <a:lstStyle/>
          <a:p>
            <a:fld id="{72C29B42-E3A3-654E-B2AA-DEE26E88A1E8}" type="slidenum">
              <a:rPr lang="en-US" sz="1200" b="0" i="0" smtClean="0">
                <a:solidFill>
                  <a:schemeClr val="bg1"/>
                </a:solidFill>
                <a:latin typeface="Barlow Medium" pitchFamily="2" charset="77"/>
              </a:rPr>
              <a:t>‹#›</a:t>
            </a:fld>
            <a:endParaRPr lang="en-US" sz="1200" b="0" i="0">
              <a:solidFill>
                <a:schemeClr val="bg1"/>
              </a:solidFill>
              <a:latin typeface="Barlow Medium" pitchFamily="2" charset="77"/>
            </a:endParaRPr>
          </a:p>
        </p:txBody>
      </p:sp>
    </p:spTree>
    <p:extLst>
      <p:ext uri="{BB962C8B-B14F-4D97-AF65-F5344CB8AC3E}">
        <p14:creationId xmlns:p14="http://schemas.microsoft.com/office/powerpoint/2010/main" val="2204990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746" y="1521309"/>
            <a:ext cx="10161969"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26375575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2" y="-8351"/>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5" y="3665051"/>
            <a:ext cx="3814427" cy="357662"/>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402"/>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2"/>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586419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matchingName="Cover 1">
  <p:cSld name="Cover 1">
    <p:bg>
      <p:bgPr>
        <a:solidFill>
          <a:schemeClr val="accent6"/>
        </a:solidFill>
        <a:effectLst/>
      </p:bgPr>
    </p:bg>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609441" y="1600200"/>
            <a:ext cx="7313295" cy="16002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0" name="Google Shape;30;p54"/>
          <p:cNvSpPr>
            <a:spLocks noGrp="1"/>
          </p:cNvSpPr>
          <p:nvPr>
            <p:ph type="pic" idx="2"/>
          </p:nvPr>
        </p:nvSpPr>
        <p:spPr>
          <a:xfrm>
            <a:off x="8151277" y="0"/>
            <a:ext cx="4037548" cy="6858000"/>
          </a:xfrm>
          <a:prstGeom prst="rect">
            <a:avLst/>
          </a:prstGeom>
          <a:solidFill>
            <a:schemeClr val="lt2"/>
          </a:solidFill>
          <a:ln>
            <a:noFill/>
          </a:ln>
        </p:spPr>
      </p:sp>
      <p:sp>
        <p:nvSpPr>
          <p:cNvPr id="31" name="Google Shape;31;p54"/>
          <p:cNvSpPr txBox="1">
            <a:spLocks noGrp="1"/>
          </p:cNvSpPr>
          <p:nvPr>
            <p:ph type="body" idx="3"/>
          </p:nvPr>
        </p:nvSpPr>
        <p:spPr>
          <a:xfrm>
            <a:off x="609441" y="3886200"/>
            <a:ext cx="7313295" cy="1828801"/>
          </a:xfrm>
          <a:prstGeom prst="rect">
            <a:avLst/>
          </a:prstGeom>
          <a:noFill/>
          <a:ln>
            <a:noFill/>
          </a:ln>
        </p:spPr>
        <p:txBody>
          <a:bodyPr spcFirstLastPara="1" wrap="square" lIns="0" tIns="91425" rIns="457200" bIns="0"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2" name="Google Shape;32;p54"/>
          <p:cNvSpPr txBox="1">
            <a:spLocks noGrp="1"/>
          </p:cNvSpPr>
          <p:nvPr>
            <p:ph type="body" idx="4"/>
          </p:nvPr>
        </p:nvSpPr>
        <p:spPr>
          <a:xfrm>
            <a:off x="609441" y="5715001"/>
            <a:ext cx="7313295" cy="4572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200"/>
              <a:buNone/>
              <a:defRPr sz="12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3" name="Google Shape;33;p5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34" name="Google Shape;34;p54"/>
          <p:cNvSpPr/>
          <p:nvPr/>
        </p:nvSpPr>
        <p:spPr>
          <a:xfrm>
            <a:off x="0" y="0"/>
            <a:ext cx="12188825" cy="6858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 name="Google Shape;35;p54"/>
          <p:cNvPicPr preferRelativeResize="0"/>
          <p:nvPr/>
        </p:nvPicPr>
        <p:blipFill rotWithShape="1">
          <a:blip r:embed="rId2">
            <a:alphaModFix/>
          </a:blip>
          <a:srcRect/>
          <a:stretch/>
        </p:blipFill>
        <p:spPr>
          <a:xfrm>
            <a:off x="580249" y="201585"/>
            <a:ext cx="2405599" cy="274913"/>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50/50 Content 3">
  <p:cSld name="50/50 Content 3">
    <p:spTree>
      <p:nvGrpSpPr>
        <p:cNvPr id="1" name="Shape 63"/>
        <p:cNvGrpSpPr/>
        <p:nvPr/>
      </p:nvGrpSpPr>
      <p:grpSpPr>
        <a:xfrm>
          <a:off x="0" y="0"/>
          <a:ext cx="0" cy="0"/>
          <a:chOff x="0" y="0"/>
          <a:chExt cx="0" cy="0"/>
        </a:xfrm>
      </p:grpSpPr>
      <p:sp>
        <p:nvSpPr>
          <p:cNvPr id="64" name="Google Shape;64;p8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 name="Google Shape;65;p8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7" name="Google Shape;67;p84"/>
          <p:cNvSpPr txBox="1">
            <a:spLocks noGrp="1"/>
          </p:cNvSpPr>
          <p:nvPr>
            <p:ph type="body" idx="2"/>
          </p:nvPr>
        </p:nvSpPr>
        <p:spPr>
          <a:xfrm>
            <a:off x="609442" y="1828800"/>
            <a:ext cx="4989799"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8" name="Google Shape;68;p84"/>
          <p:cNvSpPr txBox="1">
            <a:spLocks noGrp="1"/>
          </p:cNvSpPr>
          <p:nvPr>
            <p:ph type="body" idx="3"/>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9" name="Google Shape;69;p8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0" name="Google Shape;70;p8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71" name="Google Shape;71;p84"/>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matchingName="End Connect With Us 1">
  <p:cSld name="End Connect With Us 1">
    <p:spTree>
      <p:nvGrpSpPr>
        <p:cNvPr id="1" name="Shape 72"/>
        <p:cNvGrpSpPr/>
        <p:nvPr/>
      </p:nvGrpSpPr>
      <p:grpSpPr>
        <a:xfrm>
          <a:off x="0" y="0"/>
          <a:ext cx="0" cy="0"/>
          <a:chOff x="0" y="0"/>
          <a:chExt cx="0" cy="0"/>
        </a:xfrm>
      </p:grpSpPr>
      <p:sp>
        <p:nvSpPr>
          <p:cNvPr id="73" name="Google Shape;73;p62"/>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74" name="Google Shape;74;p62"/>
          <p:cNvSpPr txBox="1">
            <a:spLocks noGrp="1"/>
          </p:cNvSpPr>
          <p:nvPr>
            <p:ph type="title"/>
          </p:nvPr>
        </p:nvSpPr>
        <p:spPr>
          <a:xfrm>
            <a:off x="609441" y="3395950"/>
            <a:ext cx="5942052" cy="7188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2"/>
          <p:cNvSpPr txBox="1">
            <a:spLocks noGrp="1"/>
          </p:cNvSpPr>
          <p:nvPr>
            <p:ph type="body" idx="1"/>
          </p:nvPr>
        </p:nvSpPr>
        <p:spPr>
          <a:xfrm>
            <a:off x="7465656" y="5893361"/>
            <a:ext cx="4113728" cy="448733"/>
          </a:xfrm>
          <a:prstGeom prst="rect">
            <a:avLst/>
          </a:prstGeom>
          <a:noFill/>
          <a:ln>
            <a:noFill/>
          </a:ln>
        </p:spPr>
        <p:txBody>
          <a:bodyPr spcFirstLastPara="1" wrap="square" lIns="0" tIns="0" rIns="0" bIns="0" anchor="ctr" anchorCtr="0">
            <a:normAutofit/>
          </a:bodyPr>
          <a:lstStyle>
            <a:lvl1pPr marL="457063" lvl="0" indent="-228531" algn="l">
              <a:lnSpc>
                <a:spcPct val="120000"/>
              </a:lnSpc>
              <a:spcBef>
                <a:spcPts val="600"/>
              </a:spcBef>
              <a:spcAft>
                <a:spcPts val="0"/>
              </a:spcAft>
              <a:buClr>
                <a:schemeClr val="accent1"/>
              </a:buClr>
              <a:buSzPts val="1600"/>
              <a:buNone/>
              <a:defRPr sz="1600">
                <a:solidFill>
                  <a:schemeClr val="accent1"/>
                </a:solidFill>
              </a:defRPr>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76" name="Google Shape;76;p62"/>
          <p:cNvSpPr txBox="1"/>
          <p:nvPr/>
        </p:nvSpPr>
        <p:spPr>
          <a:xfrm>
            <a:off x="609441" y="2743250"/>
            <a:ext cx="5547655"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sp>
        <p:nvSpPr>
          <p:cNvPr id="77" name="Google Shape;77;p62"/>
          <p:cNvSpPr>
            <a:spLocks noGrp="1"/>
          </p:cNvSpPr>
          <p:nvPr>
            <p:ph type="pic" idx="2"/>
          </p:nvPr>
        </p:nvSpPr>
        <p:spPr>
          <a:xfrm>
            <a:off x="7008575" y="0"/>
            <a:ext cx="5165663" cy="4572000"/>
          </a:xfrm>
          <a:prstGeom prst="rect">
            <a:avLst/>
          </a:prstGeom>
          <a:solidFill>
            <a:schemeClr val="lt2"/>
          </a:solidFill>
          <a:ln>
            <a:noFill/>
          </a:ln>
        </p:spPr>
      </p:sp>
      <p:sp>
        <p:nvSpPr>
          <p:cNvPr id="78" name="Google Shape;78;p62"/>
          <p:cNvSpPr txBox="1"/>
          <p:nvPr/>
        </p:nvSpPr>
        <p:spPr>
          <a:xfrm>
            <a:off x="7465656" y="501664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Inter"/>
                <a:ea typeface="Inter"/>
                <a:cs typeface="Inter"/>
                <a:sym typeface="Inter"/>
              </a:rPr>
              <a:t>Connect With Us</a:t>
            </a:r>
            <a:endParaRPr sz="1600" b="1" i="0" u="none" strike="noStrike" cap="none">
              <a:solidFill>
                <a:schemeClr val="dk1"/>
              </a:solidFill>
              <a:latin typeface="Inter"/>
              <a:ea typeface="Inter"/>
              <a:cs typeface="Inter"/>
              <a:sym typeface="Inter"/>
            </a:endParaRPr>
          </a:p>
        </p:txBody>
      </p:sp>
      <p:sp>
        <p:nvSpPr>
          <p:cNvPr id="79" name="Google Shape;79;p62"/>
          <p:cNvSpPr txBox="1"/>
          <p:nvPr/>
        </p:nvSpPr>
        <p:spPr>
          <a:xfrm>
            <a:off x="7474120" y="5480190"/>
            <a:ext cx="4113728" cy="4320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Inter"/>
                <a:ea typeface="Inter"/>
                <a:cs typeface="Inter"/>
                <a:sym typeface="Inter"/>
              </a:rPr>
              <a:t>newrocket.com</a:t>
            </a:r>
            <a:endParaRPr sz="1600" b="0" i="0" u="none" strike="noStrike" cap="none">
              <a:solidFill>
                <a:schemeClr val="accent1"/>
              </a:solidFill>
              <a:latin typeface="Inter"/>
              <a:ea typeface="Inter"/>
              <a:cs typeface="Inter"/>
              <a:sym typeface="Inter"/>
            </a:endParaRPr>
          </a:p>
        </p:txBody>
      </p:sp>
      <p:pic>
        <p:nvPicPr>
          <p:cNvPr id="80" name="Google Shape;80;p62" descr="A picture containing text, clipart&#10;&#10;Description automatically generated"/>
          <p:cNvPicPr preferRelativeResize="0"/>
          <p:nvPr/>
        </p:nvPicPr>
        <p:blipFill rotWithShape="1">
          <a:blip r:embed="rId2">
            <a:alphaModFix/>
          </a:blip>
          <a:srcRect/>
          <a:stretch/>
        </p:blipFill>
        <p:spPr>
          <a:xfrm>
            <a:off x="442240" y="510275"/>
            <a:ext cx="1966905" cy="555190"/>
          </a:xfrm>
          <a:prstGeom prst="rect">
            <a:avLst/>
          </a:prstGeom>
          <a:noFill/>
          <a:ln>
            <a:noFill/>
          </a:ln>
        </p:spPr>
      </p:pic>
      <p:sp>
        <p:nvSpPr>
          <p:cNvPr id="81" name="Google Shape;81;p62"/>
          <p:cNvSpPr txBox="1"/>
          <p:nvPr/>
        </p:nvSpPr>
        <p:spPr>
          <a:xfrm>
            <a:off x="609441" y="989814"/>
            <a:ext cx="2285405" cy="246300"/>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cxnSp>
        <p:nvCxnSpPr>
          <p:cNvPr id="82" name="Google Shape;82;p62"/>
          <p:cNvCxnSpPr/>
          <p:nvPr/>
        </p:nvCxnSpPr>
        <p:spPr>
          <a:xfrm>
            <a:off x="623288" y="3220550"/>
            <a:ext cx="564453" cy="0"/>
          </a:xfrm>
          <a:prstGeom prst="straightConnector1">
            <a:avLst/>
          </a:prstGeom>
          <a:noFill/>
          <a:ln w="19050" cap="flat" cmpd="sng">
            <a:solidFill>
              <a:schemeClr val="accent5"/>
            </a:solidFill>
            <a:prstDash val="solid"/>
            <a:round/>
            <a:headEnd type="none" w="sm" len="sm"/>
            <a:tailEnd type="none" w="sm" len="sm"/>
          </a:ln>
        </p:spPr>
      </p:cxnSp>
      <p:sp>
        <p:nvSpPr>
          <p:cNvPr id="83" name="Google Shape;83;p62"/>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4" name="Google Shape;84;p62"/>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85" name="Google Shape;85;p62"/>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60/40 Content 2">
  <p:cSld name="60/40 Content 2">
    <p:spTree>
      <p:nvGrpSpPr>
        <p:cNvPr id="1" name="Shape 86"/>
        <p:cNvGrpSpPr/>
        <p:nvPr/>
      </p:nvGrpSpPr>
      <p:grpSpPr>
        <a:xfrm>
          <a:off x="0" y="0"/>
          <a:ext cx="0" cy="0"/>
          <a:chOff x="0" y="0"/>
          <a:chExt cx="0" cy="0"/>
        </a:xfrm>
      </p:grpSpPr>
      <p:sp>
        <p:nvSpPr>
          <p:cNvPr id="87" name="Google Shape;87;p55"/>
          <p:cNvSpPr/>
          <p:nvPr/>
        </p:nvSpPr>
        <p:spPr>
          <a:xfrm>
            <a:off x="0" y="0"/>
            <a:ext cx="7027769"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88" name="Google Shape;88;p55"/>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90" name="Google Shape;90;p55"/>
          <p:cNvSpPr txBox="1">
            <a:spLocks noGrp="1"/>
          </p:cNvSpPr>
          <p:nvPr>
            <p:ph type="body" idx="2"/>
          </p:nvPr>
        </p:nvSpPr>
        <p:spPr>
          <a:xfrm>
            <a:off x="609443" y="1828800"/>
            <a:ext cx="5942051" cy="43434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lt1"/>
              </a:buClr>
              <a:buSzPts val="1600"/>
              <a:buFont typeface="Arial"/>
              <a:buChar char="•"/>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1" name="Google Shape;91;p5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92" name="Google Shape;92;p5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93" name="Google Shape;93;p5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94" name="Google Shape;94;p55"/>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70/30 Content 1">
  <p:cSld name="70/30 Content 1">
    <p:spTree>
      <p:nvGrpSpPr>
        <p:cNvPr id="1" name="Shape 95"/>
        <p:cNvGrpSpPr/>
        <p:nvPr/>
      </p:nvGrpSpPr>
      <p:grpSpPr>
        <a:xfrm>
          <a:off x="0" y="0"/>
          <a:ext cx="0" cy="0"/>
          <a:chOff x="0" y="0"/>
          <a:chExt cx="0" cy="0"/>
        </a:xfrm>
      </p:grpSpPr>
      <p:sp>
        <p:nvSpPr>
          <p:cNvPr id="96" name="Google Shape;96;p67"/>
          <p:cNvSpPr>
            <a:spLocks noGrp="1"/>
          </p:cNvSpPr>
          <p:nvPr>
            <p:ph type="pic" idx="2"/>
          </p:nvPr>
        </p:nvSpPr>
        <p:spPr>
          <a:xfrm>
            <a:off x="7922736" y="0"/>
            <a:ext cx="4266089" cy="6400800"/>
          </a:xfrm>
          <a:prstGeom prst="rect">
            <a:avLst/>
          </a:prstGeom>
          <a:solidFill>
            <a:schemeClr val="lt2"/>
          </a:solidFill>
          <a:ln>
            <a:noFill/>
          </a:ln>
        </p:spPr>
      </p:sp>
      <p:sp>
        <p:nvSpPr>
          <p:cNvPr id="97" name="Google Shape;97;p67"/>
          <p:cNvSpPr txBox="1">
            <a:spLocks noGrp="1"/>
          </p:cNvSpPr>
          <p:nvPr>
            <p:ph type="title"/>
          </p:nvPr>
        </p:nvSpPr>
        <p:spPr>
          <a:xfrm>
            <a:off x="609441" y="685801"/>
            <a:ext cx="6856214" cy="1143000"/>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dk1"/>
              </a:buClr>
              <a:buSzPts val="3200"/>
              <a:buFont typeface="Inter"/>
              <a:buNone/>
              <a:defRPr sz="3199">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7"/>
          <p:cNvSpPr txBox="1">
            <a:spLocks noGrp="1"/>
          </p:cNvSpPr>
          <p:nvPr>
            <p:ph type="body" idx="1"/>
          </p:nvPr>
        </p:nvSpPr>
        <p:spPr>
          <a:xfrm>
            <a:off x="609440" y="1828801"/>
            <a:ext cx="6856214" cy="4343399"/>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600"/>
              </a:spcBef>
              <a:spcAft>
                <a:spcPts val="0"/>
              </a:spcAft>
              <a:buClr>
                <a:schemeClr val="dk1"/>
              </a:buClr>
              <a:buSzPts val="1600"/>
              <a:buNone/>
              <a:defRPr sz="1600" b="0" i="0">
                <a:latin typeface="Inter"/>
                <a:ea typeface="Inter"/>
                <a:cs typeface="Inter"/>
                <a:sym typeface="Inter"/>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99" name="Google Shape;99;p6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Headline Picture Background 1">
  <p:cSld name="Headline Picture Background 1">
    <p:spTree>
      <p:nvGrpSpPr>
        <p:cNvPr id="1" name="Shape 107"/>
        <p:cNvGrpSpPr/>
        <p:nvPr/>
      </p:nvGrpSpPr>
      <p:grpSpPr>
        <a:xfrm>
          <a:off x="0" y="0"/>
          <a:ext cx="0" cy="0"/>
          <a:chOff x="0" y="0"/>
          <a:chExt cx="0" cy="0"/>
        </a:xfrm>
      </p:grpSpPr>
      <p:sp>
        <p:nvSpPr>
          <p:cNvPr id="108" name="Google Shape;108;p57"/>
          <p:cNvSpPr>
            <a:spLocks noGrp="1"/>
          </p:cNvSpPr>
          <p:nvPr>
            <p:ph type="pic" idx="2"/>
          </p:nvPr>
        </p:nvSpPr>
        <p:spPr>
          <a:xfrm>
            <a:off x="0" y="0"/>
            <a:ext cx="12188825" cy="6858000"/>
          </a:xfrm>
          <a:prstGeom prst="rect">
            <a:avLst/>
          </a:prstGeom>
          <a:solidFill>
            <a:schemeClr val="lt2"/>
          </a:solidFill>
          <a:ln>
            <a:noFill/>
          </a:ln>
        </p:spPr>
      </p:sp>
      <p:sp>
        <p:nvSpPr>
          <p:cNvPr id="109" name="Google Shape;109;p57"/>
          <p:cNvSpPr txBox="1">
            <a:spLocks noGrp="1"/>
          </p:cNvSpPr>
          <p:nvPr>
            <p:ph type="ctrTitle"/>
          </p:nvPr>
        </p:nvSpPr>
        <p:spPr>
          <a:xfrm>
            <a:off x="609441" y="685800"/>
            <a:ext cx="10969943" cy="1143001"/>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7"/>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1" name="Google Shape;111;p57"/>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12" name="Google Shape;112;p57"/>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matchingName="33/33/33 Content 6">
  <p:cSld name="33/33/33 Content 6">
    <p:bg>
      <p:bgPr>
        <a:solidFill>
          <a:schemeClr val="accent1"/>
        </a:solidFill>
        <a:effectLst/>
      </p:bgPr>
    </p:bg>
    <p:spTree>
      <p:nvGrpSpPr>
        <p:cNvPr id="1" name="Shape 113"/>
        <p:cNvGrpSpPr/>
        <p:nvPr/>
      </p:nvGrpSpPr>
      <p:grpSpPr>
        <a:xfrm>
          <a:off x="0" y="0"/>
          <a:ext cx="0" cy="0"/>
          <a:chOff x="0" y="0"/>
          <a:chExt cx="0" cy="0"/>
        </a:xfrm>
      </p:grpSpPr>
      <p:sp>
        <p:nvSpPr>
          <p:cNvPr id="114" name="Google Shape;114;p59"/>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5" name="Google Shape;115;p59"/>
          <p:cNvSpPr/>
          <p:nvPr/>
        </p:nvSpPr>
        <p:spPr>
          <a:xfrm>
            <a:off x="8836901"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6" name="Google Shape;116;p59"/>
          <p:cNvSpPr/>
          <p:nvPr/>
        </p:nvSpPr>
        <p:spPr>
          <a:xfrm>
            <a:off x="4960856"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7" name="Google Shape;117;p59"/>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8" name="Google Shape;118;p59"/>
          <p:cNvSpPr txBox="1">
            <a:spLocks noGrp="1"/>
          </p:cNvSpPr>
          <p:nvPr>
            <p:ph type="body" idx="2"/>
          </p:nvPr>
        </p:nvSpPr>
        <p:spPr>
          <a:xfrm>
            <a:off x="4503772" y="4800600"/>
            <a:ext cx="3199564"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19" name="Google Shape;119;p59"/>
          <p:cNvSpPr txBox="1">
            <a:spLocks noGrp="1"/>
          </p:cNvSpPr>
          <p:nvPr>
            <p:ph type="body" idx="3"/>
          </p:nvPr>
        </p:nvSpPr>
        <p:spPr>
          <a:xfrm>
            <a:off x="8379813" y="4809565"/>
            <a:ext cx="3199571" cy="457200"/>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lt1"/>
              </a:buClr>
              <a:buSzPts val="2000"/>
              <a:buNone/>
              <a:defRPr sz="19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0" name="Google Shape;120;p59"/>
          <p:cNvSpPr>
            <a:spLocks noGrp="1"/>
          </p:cNvSpPr>
          <p:nvPr>
            <p:ph type="pic" idx="4"/>
          </p:nvPr>
        </p:nvSpPr>
        <p:spPr>
          <a:xfrm>
            <a:off x="1637876" y="2971799"/>
            <a:ext cx="1142702" cy="1143000"/>
          </a:xfrm>
          <a:prstGeom prst="rect">
            <a:avLst/>
          </a:prstGeom>
          <a:noFill/>
          <a:ln>
            <a:noFill/>
          </a:ln>
        </p:spPr>
      </p:sp>
      <p:sp>
        <p:nvSpPr>
          <p:cNvPr id="121" name="Google Shape;121;p59"/>
          <p:cNvSpPr>
            <a:spLocks noGrp="1"/>
          </p:cNvSpPr>
          <p:nvPr>
            <p:ph type="pic" idx="5"/>
          </p:nvPr>
        </p:nvSpPr>
        <p:spPr>
          <a:xfrm>
            <a:off x="5532202" y="2971800"/>
            <a:ext cx="1142702" cy="1143000"/>
          </a:xfrm>
          <a:prstGeom prst="rect">
            <a:avLst/>
          </a:prstGeom>
          <a:noFill/>
          <a:ln>
            <a:noFill/>
          </a:ln>
        </p:spPr>
      </p:sp>
      <p:sp>
        <p:nvSpPr>
          <p:cNvPr id="122" name="Google Shape;122;p59"/>
          <p:cNvSpPr>
            <a:spLocks noGrp="1"/>
          </p:cNvSpPr>
          <p:nvPr>
            <p:ph type="pic" idx="6"/>
          </p:nvPr>
        </p:nvSpPr>
        <p:spPr>
          <a:xfrm>
            <a:off x="9408247" y="2971798"/>
            <a:ext cx="1142702" cy="1143000"/>
          </a:xfrm>
          <a:prstGeom prst="rect">
            <a:avLst/>
          </a:prstGeom>
          <a:noFill/>
          <a:ln>
            <a:noFill/>
          </a:ln>
        </p:spPr>
      </p:sp>
      <p:sp>
        <p:nvSpPr>
          <p:cNvPr id="123" name="Google Shape;123;p59"/>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24" name="Google Shape;124;p5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lt1"/>
              </a:buClr>
              <a:buSzPts val="3200"/>
              <a:buFont typeface="Inte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26" name="Google Shape;126;p5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pic>
        <p:nvPicPr>
          <p:cNvPr id="127" name="Google Shape;127;p59"/>
          <p:cNvPicPr preferRelativeResize="0"/>
          <p:nvPr/>
        </p:nvPicPr>
        <p:blipFill rotWithShape="1">
          <a:blip r:embed="rId2">
            <a:alphaModFix/>
          </a:blip>
          <a:srcRect/>
          <a:stretch/>
        </p:blipFill>
        <p:spPr>
          <a:xfrm>
            <a:off x="486271" y="6471313"/>
            <a:ext cx="1160496" cy="327574"/>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body text with picture">
  <p:cSld name="Title and body text with picture">
    <p:spTree>
      <p:nvGrpSpPr>
        <p:cNvPr id="1" name="Shape 128"/>
        <p:cNvGrpSpPr/>
        <p:nvPr/>
      </p:nvGrpSpPr>
      <p:grpSpPr>
        <a:xfrm>
          <a:off x="0" y="0"/>
          <a:ext cx="0" cy="0"/>
          <a:chOff x="0" y="0"/>
          <a:chExt cx="0" cy="0"/>
        </a:xfrm>
      </p:grpSpPr>
      <p:sp>
        <p:nvSpPr>
          <p:cNvPr id="129" name="Google Shape;129;g230b1a41ba8_0_814"/>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0" name="Google Shape;130;g230b1a41ba8_0_814"/>
          <p:cNvSpPr txBox="1">
            <a:spLocks noGrp="1"/>
          </p:cNvSpPr>
          <p:nvPr>
            <p:ph type="title"/>
          </p:nvPr>
        </p:nvSpPr>
        <p:spPr>
          <a:xfrm>
            <a:off x="500614" y="475042"/>
            <a:ext cx="6301059" cy="535500"/>
          </a:xfrm>
          <a:prstGeom prst="rect">
            <a:avLst/>
          </a:prstGeom>
          <a:noFill/>
          <a:ln>
            <a:noFill/>
          </a:ln>
        </p:spPr>
        <p:txBody>
          <a:bodyPr spcFirstLastPara="1" wrap="square" lIns="91425" tIns="45700" rIns="91425" bIns="45700" anchor="t" anchorCtr="0">
            <a:sp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31" name="Google Shape;131;g230b1a41ba8_0_814"/>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32" name="Google Shape;132;g230b1a41ba8_0_814"/>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33" name="Google Shape;133;g230b1a41ba8_0_814"/>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34" name="Google Shape;134;g230b1a41ba8_0_814"/>
          <p:cNvSpPr txBox="1"/>
          <p:nvPr/>
        </p:nvSpPr>
        <p:spPr>
          <a:xfrm>
            <a:off x="10980826" y="6357255"/>
            <a:ext cx="729110" cy="338700"/>
          </a:xfrm>
          <a:prstGeom prst="rect">
            <a:avLst/>
          </a:prstGeom>
          <a:noFill/>
          <a:ln>
            <a:noFill/>
          </a:ln>
        </p:spPr>
        <p:txBody>
          <a:bodyPr spcFirstLastPara="1" wrap="square" lIns="0"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35" name="Google Shape;135;g230b1a41ba8_0_814"/>
          <p:cNvSpPr>
            <a:spLocks noGrp="1"/>
          </p:cNvSpPr>
          <p:nvPr>
            <p:ph type="pic" idx="2"/>
          </p:nvPr>
        </p:nvSpPr>
        <p:spPr>
          <a:xfrm>
            <a:off x="7390317" y="596901"/>
            <a:ext cx="4174313" cy="5115000"/>
          </a:xfrm>
          <a:prstGeom prst="rect">
            <a:avLst/>
          </a:prstGeom>
          <a:noFill/>
          <a:ln>
            <a:noFill/>
          </a:ln>
        </p:spPr>
      </p:sp>
      <p:sp>
        <p:nvSpPr>
          <p:cNvPr id="136" name="Google Shape;136;g230b1a41ba8_0_814"/>
          <p:cNvSpPr txBox="1">
            <a:spLocks noGrp="1"/>
          </p:cNvSpPr>
          <p:nvPr>
            <p:ph type="body" idx="1"/>
          </p:nvPr>
        </p:nvSpPr>
        <p:spPr>
          <a:xfrm>
            <a:off x="522380" y="1461326"/>
            <a:ext cx="6279464" cy="669600"/>
          </a:xfrm>
          <a:prstGeom prst="rect">
            <a:avLst/>
          </a:prstGeom>
          <a:noFill/>
          <a:ln>
            <a:noFill/>
          </a:ln>
        </p:spPr>
        <p:txBody>
          <a:bodyPr spcFirstLastPara="1" wrap="square" lIns="90000" tIns="45700" rIns="91425" bIns="45700" anchor="t" anchorCtr="0">
            <a:spAutoFit/>
          </a:bodyPr>
          <a:lstStyle>
            <a:lvl1pPr marL="457063" marR="0" lvl="0" indent="-347050" algn="l">
              <a:lnSpc>
                <a:spcPct val="100000"/>
              </a:lnSpc>
              <a:spcBef>
                <a:spcPts val="0"/>
              </a:spcBef>
              <a:spcAft>
                <a:spcPts val="0"/>
              </a:spcAft>
              <a:buClr>
                <a:schemeClr val="dk2"/>
              </a:buClr>
              <a:buSzPts val="1867"/>
              <a:buFont typeface="Arial"/>
              <a:buChar char="•"/>
              <a:defRPr sz="1866" b="0" i="0" u="none" strike="noStrike" cap="none">
                <a:solidFill>
                  <a:schemeClr val="dk2"/>
                </a:solidFill>
                <a:latin typeface="Barlow Light"/>
                <a:ea typeface="Barlow Light"/>
                <a:cs typeface="Barlow Light"/>
                <a:sym typeface="Barlow Light"/>
              </a:defRPr>
            </a:lvl1pPr>
            <a:lvl2pPr marL="914126" marR="0" lvl="1" indent="-321657" algn="l">
              <a:lnSpc>
                <a:spcPct val="100000"/>
              </a:lnSpc>
              <a:spcBef>
                <a:spcPts val="5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body text with picture bleed">
  <p:cSld name="Title and body text with picture bleed">
    <p:spTree>
      <p:nvGrpSpPr>
        <p:cNvPr id="1" name="Shape 137"/>
        <p:cNvGrpSpPr/>
        <p:nvPr/>
      </p:nvGrpSpPr>
      <p:grpSpPr>
        <a:xfrm>
          <a:off x="0" y="0"/>
          <a:ext cx="0" cy="0"/>
          <a:chOff x="0" y="0"/>
          <a:chExt cx="0" cy="0"/>
        </a:xfrm>
      </p:grpSpPr>
      <p:sp>
        <p:nvSpPr>
          <p:cNvPr id="138" name="Google Shape;138;g230b1a41ba8_0_1068"/>
          <p:cNvSpPr/>
          <p:nvPr/>
        </p:nvSpPr>
        <p:spPr>
          <a:xfrm>
            <a:off x="0" y="6237515"/>
            <a:ext cx="12188825" cy="620400"/>
          </a:xfrm>
          <a:prstGeom prst="rect">
            <a:avLst/>
          </a:prstGeom>
          <a:solidFill>
            <a:schemeClr val="l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39" name="Google Shape;139;g230b1a41ba8_0_1068"/>
          <p:cNvSpPr txBox="1">
            <a:spLocks noGrp="1"/>
          </p:cNvSpPr>
          <p:nvPr>
            <p:ph type="title"/>
          </p:nvPr>
        </p:nvSpPr>
        <p:spPr>
          <a:xfrm>
            <a:off x="500614" y="475042"/>
            <a:ext cx="6301059" cy="678900"/>
          </a:xfrm>
          <a:prstGeom prst="rect">
            <a:avLst/>
          </a:prstGeom>
          <a:noFill/>
          <a:ln>
            <a:noFill/>
          </a:ln>
        </p:spPr>
        <p:txBody>
          <a:bodyPr spcFirstLastPara="1" wrap="square" lIns="91425" tIns="45700" rIns="91425" bIns="45700" anchor="t" anchorCtr="0">
            <a:normAutofit/>
          </a:bodyPr>
          <a:lstStyle>
            <a:lvl1pPr marR="0" lvl="0" algn="l">
              <a:lnSpc>
                <a:spcPct val="90000"/>
              </a:lnSpc>
              <a:spcBef>
                <a:spcPts val="0"/>
              </a:spcBef>
              <a:spcAft>
                <a:spcPts val="0"/>
              </a:spcAft>
              <a:buClr>
                <a:schemeClr val="accent1"/>
              </a:buClr>
              <a:buSzPts val="3200"/>
              <a:buFont typeface="Barlow SemiBold"/>
              <a:buNone/>
              <a:defRPr sz="3199" b="1" i="0" u="none" strike="noStrike" cap="none">
                <a:solidFill>
                  <a:schemeClr val="accent1"/>
                </a:solidFill>
                <a:latin typeface="Barlow SemiBold"/>
                <a:ea typeface="Barlow SemiBold"/>
                <a:cs typeface="Barlow SemiBold"/>
                <a:sym typeface="Barlow SemiBold"/>
              </a:defRPr>
            </a:lvl1pPr>
            <a:lvl2pPr lvl="1" algn="l">
              <a:lnSpc>
                <a:spcPct val="100000"/>
              </a:lnSpc>
              <a:spcBef>
                <a:spcPts val="0"/>
              </a:spcBef>
              <a:spcAft>
                <a:spcPts val="0"/>
              </a:spcAft>
              <a:buSzPts val="1400"/>
              <a:buNone/>
              <a:defRPr sz="1799"/>
            </a:lvl2pPr>
            <a:lvl3pPr lvl="2" algn="l">
              <a:lnSpc>
                <a:spcPct val="100000"/>
              </a:lnSpc>
              <a:spcBef>
                <a:spcPts val="0"/>
              </a:spcBef>
              <a:spcAft>
                <a:spcPts val="0"/>
              </a:spcAft>
              <a:buSzPts val="1400"/>
              <a:buNone/>
              <a:defRPr sz="1799"/>
            </a:lvl3pPr>
            <a:lvl4pPr lvl="3" algn="l">
              <a:lnSpc>
                <a:spcPct val="100000"/>
              </a:lnSpc>
              <a:spcBef>
                <a:spcPts val="0"/>
              </a:spcBef>
              <a:spcAft>
                <a:spcPts val="0"/>
              </a:spcAft>
              <a:buSzPts val="1400"/>
              <a:buNone/>
              <a:defRPr sz="1799"/>
            </a:lvl4pPr>
            <a:lvl5pPr lvl="4" algn="l">
              <a:lnSpc>
                <a:spcPct val="100000"/>
              </a:lnSpc>
              <a:spcBef>
                <a:spcPts val="0"/>
              </a:spcBef>
              <a:spcAft>
                <a:spcPts val="0"/>
              </a:spcAft>
              <a:buSzPts val="1400"/>
              <a:buNone/>
              <a:defRPr sz="1799"/>
            </a:lvl5pPr>
            <a:lvl6pPr lvl="5" algn="l">
              <a:lnSpc>
                <a:spcPct val="100000"/>
              </a:lnSpc>
              <a:spcBef>
                <a:spcPts val="0"/>
              </a:spcBef>
              <a:spcAft>
                <a:spcPts val="0"/>
              </a:spcAft>
              <a:buSzPts val="1400"/>
              <a:buNone/>
              <a:defRPr sz="1799"/>
            </a:lvl6pPr>
            <a:lvl7pPr lvl="6" algn="l">
              <a:lnSpc>
                <a:spcPct val="100000"/>
              </a:lnSpc>
              <a:spcBef>
                <a:spcPts val="0"/>
              </a:spcBef>
              <a:spcAft>
                <a:spcPts val="0"/>
              </a:spcAft>
              <a:buSzPts val="1400"/>
              <a:buNone/>
              <a:defRPr sz="1799"/>
            </a:lvl7pPr>
            <a:lvl8pPr lvl="7" algn="l">
              <a:lnSpc>
                <a:spcPct val="100000"/>
              </a:lnSpc>
              <a:spcBef>
                <a:spcPts val="0"/>
              </a:spcBef>
              <a:spcAft>
                <a:spcPts val="0"/>
              </a:spcAft>
              <a:buSzPts val="1400"/>
              <a:buNone/>
              <a:defRPr sz="1799"/>
            </a:lvl8pPr>
            <a:lvl9pPr lvl="8" algn="l">
              <a:lnSpc>
                <a:spcPct val="100000"/>
              </a:lnSpc>
              <a:spcBef>
                <a:spcPts val="0"/>
              </a:spcBef>
              <a:spcAft>
                <a:spcPts val="0"/>
              </a:spcAft>
              <a:buSzPts val="1400"/>
              <a:buNone/>
              <a:defRPr sz="1799"/>
            </a:lvl9pPr>
          </a:lstStyle>
          <a:p>
            <a:endParaRPr/>
          </a:p>
        </p:txBody>
      </p:sp>
      <p:sp>
        <p:nvSpPr>
          <p:cNvPr id="140" name="Google Shape;140;g230b1a41ba8_0_1068"/>
          <p:cNvSpPr/>
          <p:nvPr/>
        </p:nvSpPr>
        <p:spPr>
          <a:xfrm>
            <a:off x="0" y="6237515"/>
            <a:ext cx="626237" cy="62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41" name="Google Shape;141;g230b1a41ba8_0_1068"/>
          <p:cNvPicPr preferRelativeResize="0"/>
          <p:nvPr/>
        </p:nvPicPr>
        <p:blipFill rotWithShape="1">
          <a:blip r:embed="rId2">
            <a:alphaModFix/>
          </a:blip>
          <a:srcRect/>
          <a:stretch/>
        </p:blipFill>
        <p:spPr>
          <a:xfrm>
            <a:off x="136412" y="6354911"/>
            <a:ext cx="315603" cy="394607"/>
          </a:xfrm>
          <a:prstGeom prst="rect">
            <a:avLst/>
          </a:prstGeom>
          <a:noFill/>
          <a:ln>
            <a:noFill/>
          </a:ln>
        </p:spPr>
      </p:pic>
      <p:sp>
        <p:nvSpPr>
          <p:cNvPr id="142" name="Google Shape;142;g230b1a41ba8_0_1068"/>
          <p:cNvSpPr txBox="1"/>
          <p:nvPr/>
        </p:nvSpPr>
        <p:spPr>
          <a:xfrm>
            <a:off x="750919" y="6379030"/>
            <a:ext cx="1490912" cy="2976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1" i="0" u="none" strike="noStrike" cap="none">
                <a:solidFill>
                  <a:schemeClr val="dk1"/>
                </a:solidFill>
                <a:latin typeface="Barlow SemiBold"/>
                <a:ea typeface="Barlow SemiBold"/>
                <a:cs typeface="Barlow SemiBold"/>
                <a:sym typeface="Barlow SemiBold"/>
              </a:rPr>
              <a:t>CONFIDENTIAL</a:t>
            </a:r>
            <a:endParaRPr sz="1400" b="0" i="0" u="none" strike="noStrike" cap="none">
              <a:solidFill>
                <a:srgbClr val="000000"/>
              </a:solidFill>
              <a:latin typeface="Arial"/>
              <a:ea typeface="Arial"/>
              <a:cs typeface="Arial"/>
              <a:sym typeface="Arial"/>
            </a:endParaRPr>
          </a:p>
        </p:txBody>
      </p:sp>
      <p:sp>
        <p:nvSpPr>
          <p:cNvPr id="143" name="Google Shape;143;g230b1a41ba8_0_1068"/>
          <p:cNvSpPr txBox="1"/>
          <p:nvPr/>
        </p:nvSpPr>
        <p:spPr>
          <a:xfrm>
            <a:off x="10980826" y="6357255"/>
            <a:ext cx="729110" cy="338700"/>
          </a:xfrm>
          <a:prstGeom prst="rect">
            <a:avLst/>
          </a:prstGeom>
          <a:noFill/>
          <a:ln>
            <a:noFill/>
          </a:ln>
        </p:spPr>
        <p:txBody>
          <a:bodyPr spcFirstLastPara="1" wrap="square" lIns="91401" tIns="45688" rIns="91401" bIns="45688" anchor="t" anchorCtr="0">
            <a:sp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Barlow SemiBold"/>
                <a:ea typeface="Barlow SemiBold"/>
                <a:cs typeface="Barlow SemiBold"/>
                <a:sym typeface="Barlow SemiBold"/>
              </a:rPr>
              <a:pPr marL="0" marR="0" lvl="0" indent="0" algn="r" rtl="0">
                <a:lnSpc>
                  <a:spcPct val="100000"/>
                </a:lnSpc>
                <a:spcBef>
                  <a:spcPts val="0"/>
                </a:spcBef>
                <a:spcAft>
                  <a:spcPts val="0"/>
                </a:spcAft>
                <a:buClr>
                  <a:srgbClr val="000000"/>
                </a:buClr>
                <a:buSzPts val="1600"/>
                <a:buFont typeface="Arial"/>
                <a:buNone/>
              </a:pPr>
              <a:t>‹#›</a:t>
            </a:fld>
            <a:endParaRPr sz="1600" b="1" i="0" u="none" strike="noStrike" cap="none">
              <a:solidFill>
                <a:schemeClr val="dk1"/>
              </a:solidFill>
              <a:latin typeface="Barlow SemiBold"/>
              <a:ea typeface="Barlow SemiBold"/>
              <a:cs typeface="Barlow SemiBold"/>
              <a:sym typeface="Barlow SemiBold"/>
            </a:endParaRPr>
          </a:p>
        </p:txBody>
      </p:sp>
      <p:sp>
        <p:nvSpPr>
          <p:cNvPr id="144" name="Google Shape;144;g230b1a41ba8_0_1068"/>
          <p:cNvSpPr>
            <a:spLocks noGrp="1"/>
          </p:cNvSpPr>
          <p:nvPr>
            <p:ph type="pic" idx="2"/>
          </p:nvPr>
        </p:nvSpPr>
        <p:spPr>
          <a:xfrm>
            <a:off x="7430174" y="-2"/>
            <a:ext cx="4758560" cy="6225900"/>
          </a:xfrm>
          <a:prstGeom prst="rect">
            <a:avLst/>
          </a:prstGeom>
          <a:noFill/>
          <a:ln>
            <a:noFill/>
          </a:ln>
        </p:spPr>
      </p:sp>
      <p:sp>
        <p:nvSpPr>
          <p:cNvPr id="145" name="Google Shape;145;g230b1a41ba8_0_1068"/>
          <p:cNvSpPr txBox="1">
            <a:spLocks noGrp="1"/>
          </p:cNvSpPr>
          <p:nvPr>
            <p:ph type="body" idx="1"/>
          </p:nvPr>
        </p:nvSpPr>
        <p:spPr>
          <a:xfrm>
            <a:off x="522379" y="1295401"/>
            <a:ext cx="6301059" cy="4331700"/>
          </a:xfrm>
          <a:prstGeom prst="rect">
            <a:avLst/>
          </a:prstGeom>
          <a:noFill/>
          <a:ln>
            <a:noFill/>
          </a:ln>
        </p:spPr>
        <p:txBody>
          <a:bodyPr spcFirstLastPara="1" wrap="square" lIns="91425" tIns="45700" rIns="91425" bIns="45700" anchor="t" anchorCtr="0">
            <a:normAutofit/>
          </a:bodyPr>
          <a:lstStyle>
            <a:lvl1pPr marL="457063" marR="0" lvl="0" indent="-228531" algn="l">
              <a:lnSpc>
                <a:spcPct val="110000"/>
              </a:lnSpc>
              <a:spcBef>
                <a:spcPts val="0"/>
              </a:spcBef>
              <a:spcAft>
                <a:spcPts val="0"/>
              </a:spcAft>
              <a:buClr>
                <a:schemeClr val="dk2"/>
              </a:buClr>
              <a:buSzPts val="1467"/>
              <a:buFont typeface="Arial"/>
              <a:buNone/>
              <a:defRPr sz="1467" b="0" i="0" u="none" strike="noStrike" cap="none">
                <a:solidFill>
                  <a:schemeClr val="dk2"/>
                </a:solidFill>
                <a:latin typeface="Barlow Light"/>
                <a:ea typeface="Barlow Light"/>
                <a:cs typeface="Barlow Light"/>
                <a:sym typeface="Barlow Light"/>
              </a:defRPr>
            </a:lvl1pPr>
            <a:lvl2pPr marL="914126" marR="0" lvl="1" indent="-321657" algn="l">
              <a:lnSpc>
                <a:spcPct val="110000"/>
              </a:lnSpc>
              <a:spcBef>
                <a:spcPts val="1333"/>
              </a:spcBef>
              <a:spcAft>
                <a:spcPts val="0"/>
              </a:spcAft>
              <a:buClr>
                <a:schemeClr val="dk2"/>
              </a:buClr>
              <a:buSzPts val="1467"/>
              <a:buFont typeface="Arial"/>
              <a:buChar char="•"/>
              <a:defRPr sz="1467" b="0" i="0" u="none" strike="noStrike" cap="none">
                <a:solidFill>
                  <a:schemeClr val="dk2"/>
                </a:solidFill>
                <a:latin typeface="Barlow Light"/>
                <a:ea typeface="Barlow Light"/>
                <a:cs typeface="Barlow Light"/>
                <a:sym typeface="Barlow Light"/>
              </a:defRPr>
            </a:lvl2pPr>
            <a:lvl3pPr marL="1371189" marR="0" lvl="2" indent="-228531" algn="l">
              <a:lnSpc>
                <a:spcPct val="90000"/>
              </a:lnSpc>
              <a:spcBef>
                <a:spcPts val="533"/>
              </a:spcBef>
              <a:spcAft>
                <a:spcPts val="0"/>
              </a:spcAft>
              <a:buClr>
                <a:schemeClr val="dk2"/>
              </a:buClr>
              <a:buSzPts val="1333"/>
              <a:buFont typeface="Arial"/>
              <a:buNone/>
              <a:defRPr sz="1333" b="0" i="0" u="none" strike="noStrike" cap="none">
                <a:solidFill>
                  <a:schemeClr val="dk2"/>
                </a:solidFill>
                <a:latin typeface="Barlow Light"/>
                <a:ea typeface="Barlow Light"/>
                <a:cs typeface="Barlow Light"/>
                <a:sym typeface="Barlow Light"/>
              </a:defRPr>
            </a:lvl3pPr>
            <a:lvl4pPr marL="1828251" marR="0" lvl="3"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4pPr>
            <a:lvl5pPr marL="2285314" marR="0" lvl="4" indent="-228531" algn="l">
              <a:lnSpc>
                <a:spcPct val="90000"/>
              </a:lnSpc>
              <a:spcBef>
                <a:spcPts val="500"/>
              </a:spcBef>
              <a:spcAft>
                <a:spcPts val="0"/>
              </a:spcAft>
              <a:buClr>
                <a:schemeClr val="dk2"/>
              </a:buClr>
              <a:buSzPts val="1200"/>
              <a:buFont typeface="Arial"/>
              <a:buNone/>
              <a:defRPr sz="1200" b="0" i="0" u="none" strike="noStrike" cap="none">
                <a:solidFill>
                  <a:schemeClr val="dk2"/>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922281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33/33/33 Content 3">
  <p:cSld name="33/33/33 Content 3">
    <p:spTree>
      <p:nvGrpSpPr>
        <p:cNvPr id="1" name="Shape 146"/>
        <p:cNvGrpSpPr/>
        <p:nvPr/>
      </p:nvGrpSpPr>
      <p:grpSpPr>
        <a:xfrm>
          <a:off x="0" y="0"/>
          <a:ext cx="0" cy="0"/>
          <a:chOff x="0" y="0"/>
          <a:chExt cx="0" cy="0"/>
        </a:xfrm>
      </p:grpSpPr>
      <p:sp>
        <p:nvSpPr>
          <p:cNvPr id="147" name="Google Shape;147;p58"/>
          <p:cNvSpPr txBox="1">
            <a:spLocks noGrp="1"/>
          </p:cNvSpPr>
          <p:nvPr>
            <p:ph type="body" idx="1"/>
          </p:nvPr>
        </p:nvSpPr>
        <p:spPr>
          <a:xfrm>
            <a:off x="609442" y="2971800"/>
            <a:ext cx="3199575"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8" name="Google Shape;148;p58"/>
          <p:cNvSpPr txBox="1">
            <a:spLocks noGrp="1"/>
          </p:cNvSpPr>
          <p:nvPr>
            <p:ph type="body" idx="2"/>
          </p:nvPr>
        </p:nvSpPr>
        <p:spPr>
          <a:xfrm>
            <a:off x="4266089" y="2971800"/>
            <a:ext cx="3199564"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49" name="Google Shape;149;p58"/>
          <p:cNvSpPr txBox="1">
            <a:spLocks noGrp="1"/>
          </p:cNvSpPr>
          <p:nvPr>
            <p:ph type="body" idx="3"/>
          </p:nvPr>
        </p:nvSpPr>
        <p:spPr>
          <a:xfrm>
            <a:off x="7922732" y="2971800"/>
            <a:ext cx="3199571"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0" name="Google Shape;150;p58"/>
          <p:cNvSpPr>
            <a:spLocks noGrp="1"/>
          </p:cNvSpPr>
          <p:nvPr>
            <p:ph type="pic" idx="4"/>
          </p:nvPr>
        </p:nvSpPr>
        <p:spPr>
          <a:xfrm>
            <a:off x="618866" y="2062846"/>
            <a:ext cx="685621" cy="685800"/>
          </a:xfrm>
          <a:prstGeom prst="rect">
            <a:avLst/>
          </a:prstGeom>
          <a:noFill/>
          <a:ln>
            <a:noFill/>
          </a:ln>
        </p:spPr>
      </p:sp>
      <p:sp>
        <p:nvSpPr>
          <p:cNvPr id="151" name="Google Shape;151;p58"/>
          <p:cNvSpPr>
            <a:spLocks noGrp="1"/>
          </p:cNvSpPr>
          <p:nvPr>
            <p:ph type="pic" idx="5"/>
          </p:nvPr>
        </p:nvSpPr>
        <p:spPr>
          <a:xfrm>
            <a:off x="4275513" y="2062846"/>
            <a:ext cx="685621" cy="685800"/>
          </a:xfrm>
          <a:prstGeom prst="rect">
            <a:avLst/>
          </a:prstGeom>
          <a:noFill/>
          <a:ln>
            <a:noFill/>
          </a:ln>
        </p:spPr>
      </p:sp>
      <p:sp>
        <p:nvSpPr>
          <p:cNvPr id="152" name="Google Shape;152;p58"/>
          <p:cNvSpPr>
            <a:spLocks noGrp="1"/>
          </p:cNvSpPr>
          <p:nvPr>
            <p:ph type="pic" idx="6"/>
          </p:nvPr>
        </p:nvSpPr>
        <p:spPr>
          <a:xfrm>
            <a:off x="7932161" y="2062846"/>
            <a:ext cx="685621" cy="685800"/>
          </a:xfrm>
          <a:prstGeom prst="rect">
            <a:avLst/>
          </a:prstGeom>
          <a:noFill/>
          <a:ln>
            <a:noFill/>
          </a:ln>
        </p:spPr>
      </p:sp>
      <p:sp>
        <p:nvSpPr>
          <p:cNvPr id="153" name="Google Shape;153;p58"/>
          <p:cNvSpPr txBox="1">
            <a:spLocks noGrp="1"/>
          </p:cNvSpPr>
          <p:nvPr>
            <p:ph type="body" idx="7"/>
          </p:nvPr>
        </p:nvSpPr>
        <p:spPr>
          <a:xfrm>
            <a:off x="609438" y="3429000"/>
            <a:ext cx="3199571"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4" name="Google Shape;154;p58"/>
          <p:cNvSpPr txBox="1">
            <a:spLocks noGrp="1"/>
          </p:cNvSpPr>
          <p:nvPr>
            <p:ph type="body" idx="8"/>
          </p:nvPr>
        </p:nvSpPr>
        <p:spPr>
          <a:xfrm>
            <a:off x="4266089" y="3428462"/>
            <a:ext cx="3199567" cy="274373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5" name="Google Shape;155;p58"/>
          <p:cNvSpPr txBox="1">
            <a:spLocks noGrp="1"/>
          </p:cNvSpPr>
          <p:nvPr>
            <p:ph type="body" idx="9"/>
          </p:nvPr>
        </p:nvSpPr>
        <p:spPr>
          <a:xfrm>
            <a:off x="7922736" y="3429001"/>
            <a:ext cx="3199567" cy="2742688"/>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6" name="Google Shape;156;p58"/>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57" name="Google Shape;157;p5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Journey 1">
  <p:cSld name="Journey 1">
    <p:spTree>
      <p:nvGrpSpPr>
        <p:cNvPr id="1" name="Shape 158"/>
        <p:cNvGrpSpPr/>
        <p:nvPr/>
      </p:nvGrpSpPr>
      <p:grpSpPr>
        <a:xfrm>
          <a:off x="0" y="0"/>
          <a:ext cx="0" cy="0"/>
          <a:chOff x="0" y="0"/>
          <a:chExt cx="0" cy="0"/>
        </a:xfrm>
      </p:grpSpPr>
      <p:cxnSp>
        <p:nvCxnSpPr>
          <p:cNvPr id="159" name="Google Shape;159;p60"/>
          <p:cNvCxnSpPr/>
          <p:nvPr/>
        </p:nvCxnSpPr>
        <p:spPr>
          <a:xfrm>
            <a:off x="2437765" y="3239902"/>
            <a:ext cx="0" cy="640080"/>
          </a:xfrm>
          <a:prstGeom prst="straightConnector1">
            <a:avLst/>
          </a:prstGeom>
          <a:noFill/>
          <a:ln w="19050" cap="flat" cmpd="sng">
            <a:solidFill>
              <a:schemeClr val="accent6"/>
            </a:solidFill>
            <a:prstDash val="solid"/>
            <a:miter lim="800000"/>
            <a:headEnd type="none" w="sm" len="sm"/>
            <a:tailEnd type="none" w="sm" len="sm"/>
          </a:ln>
        </p:spPr>
      </p:cxnSp>
      <p:sp>
        <p:nvSpPr>
          <p:cNvPr id="160" name="Google Shape;160;p60"/>
          <p:cNvSpPr txBox="1">
            <a:spLocks noGrp="1"/>
          </p:cNvSpPr>
          <p:nvPr>
            <p:ph type="title"/>
          </p:nvPr>
        </p:nvSpPr>
        <p:spPr>
          <a:xfrm>
            <a:off x="609441" y="685800"/>
            <a:ext cx="7313295"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a:latin typeface="Inter"/>
                <a:ea typeface="Inter"/>
                <a:cs typeface="Inter"/>
                <a:sym typeface="Inte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1" name="Google Shape;161;p60"/>
          <p:cNvCxnSpPr/>
          <p:nvPr/>
        </p:nvCxnSpPr>
        <p:spPr>
          <a:xfrm>
            <a:off x="1295242" y="3884939"/>
            <a:ext cx="0" cy="640080"/>
          </a:xfrm>
          <a:prstGeom prst="straightConnector1">
            <a:avLst/>
          </a:prstGeom>
          <a:noFill/>
          <a:ln w="19050" cap="flat" cmpd="sng">
            <a:solidFill>
              <a:schemeClr val="accent6"/>
            </a:solidFill>
            <a:prstDash val="solid"/>
            <a:miter lim="800000"/>
            <a:headEnd type="none" w="sm" len="sm"/>
            <a:tailEnd type="none" w="sm" len="sm"/>
          </a:ln>
        </p:spPr>
      </p:cxnSp>
      <p:cxnSp>
        <p:nvCxnSpPr>
          <p:cNvPr id="162" name="Google Shape;162;p60"/>
          <p:cNvCxnSpPr/>
          <p:nvPr/>
        </p:nvCxnSpPr>
        <p:spPr>
          <a:xfrm>
            <a:off x="1298110" y="3881054"/>
            <a:ext cx="9824193" cy="0"/>
          </a:xfrm>
          <a:prstGeom prst="straightConnector1">
            <a:avLst/>
          </a:prstGeom>
          <a:noFill/>
          <a:ln w="50800" cap="flat" cmpd="sng">
            <a:solidFill>
              <a:schemeClr val="accent6"/>
            </a:solidFill>
            <a:prstDash val="solid"/>
            <a:miter lim="800000"/>
            <a:headEnd type="none" w="sm" len="sm"/>
            <a:tailEnd type="triangle" w="med" len="med"/>
          </a:ln>
        </p:spPr>
      </p:cxnSp>
      <p:sp>
        <p:nvSpPr>
          <p:cNvPr id="163" name="Google Shape;163;p60"/>
          <p:cNvSpPr/>
          <p:nvPr/>
        </p:nvSpPr>
        <p:spPr>
          <a:xfrm>
            <a:off x="8379817" y="685800"/>
            <a:ext cx="228540" cy="2286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4" name="Google Shape;164;p60"/>
          <p:cNvSpPr/>
          <p:nvPr/>
        </p:nvSpPr>
        <p:spPr>
          <a:xfrm>
            <a:off x="1203900" y="3787902"/>
            <a:ext cx="182326" cy="186304"/>
          </a:xfrm>
          <a:prstGeom prst="ellipse">
            <a:avLst/>
          </a:prstGeom>
          <a:solidFill>
            <a:schemeClr val="accent6"/>
          </a:solidFill>
          <a:ln w="38100" cap="flat" cmpd="sng">
            <a:solidFill>
              <a:schemeClr val="accent6"/>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Inter Light"/>
              <a:ea typeface="Inter Light"/>
              <a:cs typeface="Inter Light"/>
              <a:sym typeface="Inter Light"/>
            </a:endParaRPr>
          </a:p>
        </p:txBody>
      </p:sp>
      <p:sp>
        <p:nvSpPr>
          <p:cNvPr id="165" name="Google Shape;165;p60"/>
          <p:cNvSpPr/>
          <p:nvPr/>
        </p:nvSpPr>
        <p:spPr>
          <a:xfrm>
            <a:off x="8379818" y="1144997"/>
            <a:ext cx="228540" cy="228600"/>
          </a:xfrm>
          <a:prstGeom prst="ellipse">
            <a:avLst/>
          </a:prstGeom>
          <a:solidFill>
            <a:schemeClr val="accent2"/>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66" name="Google Shape;166;p60"/>
          <p:cNvSpPr txBox="1">
            <a:spLocks noGrp="1"/>
          </p:cNvSpPr>
          <p:nvPr>
            <p:ph type="body" idx="1"/>
          </p:nvPr>
        </p:nvSpPr>
        <p:spPr>
          <a:xfrm>
            <a:off x="609441" y="4561952"/>
            <a:ext cx="1371240" cy="708731"/>
          </a:xfrm>
          <a:prstGeom prst="rect">
            <a:avLst/>
          </a:prstGeom>
          <a:noFill/>
          <a:ln>
            <a:noFill/>
          </a:ln>
        </p:spPr>
        <p:txBody>
          <a:bodyPr spcFirstLastPara="1" wrap="square" lIns="0" tIns="0" rIns="0" bIns="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7" name="Google Shape;167;p60"/>
          <p:cNvSpPr txBox="1">
            <a:spLocks noGrp="1"/>
          </p:cNvSpPr>
          <p:nvPr>
            <p:ph type="body" idx="2"/>
          </p:nvPr>
        </p:nvSpPr>
        <p:spPr>
          <a:xfrm>
            <a:off x="8836898" y="685801"/>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8" name="Google Shape;168;p60"/>
          <p:cNvSpPr txBox="1">
            <a:spLocks noGrp="1"/>
          </p:cNvSpPr>
          <p:nvPr>
            <p:ph type="body" idx="3"/>
          </p:nvPr>
        </p:nvSpPr>
        <p:spPr>
          <a:xfrm>
            <a:off x="8836898" y="1143000"/>
            <a:ext cx="2285405" cy="457200"/>
          </a:xfrm>
          <a:prstGeom prst="rect">
            <a:avLst/>
          </a:prstGeom>
          <a:noFill/>
          <a:ln>
            <a:noFill/>
          </a:ln>
        </p:spPr>
        <p:txBody>
          <a:bodyPr spcFirstLastPara="1" wrap="square" lIns="0" tIns="0" rIns="0" bIns="182875" anchor="t" anchorCtr="0">
            <a:no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69" name="Google Shape;169;p60"/>
          <p:cNvSpPr/>
          <p:nvPr/>
        </p:nvSpPr>
        <p:spPr>
          <a:xfrm>
            <a:off x="2209225" y="3638409"/>
            <a:ext cx="457081" cy="457200"/>
          </a:xfrm>
          <a:prstGeom prst="ellipse">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accent2"/>
              </a:solidFill>
              <a:latin typeface="Inter Light"/>
              <a:ea typeface="Inter Light"/>
              <a:cs typeface="Inter Light"/>
              <a:sym typeface="Inter Light"/>
            </a:endParaRPr>
          </a:p>
        </p:txBody>
      </p:sp>
      <p:sp>
        <p:nvSpPr>
          <p:cNvPr id="170" name="Google Shape;170;p60"/>
          <p:cNvSpPr txBox="1">
            <a:spLocks noGrp="1"/>
          </p:cNvSpPr>
          <p:nvPr>
            <p:ph type="body" idx="4"/>
          </p:nvPr>
        </p:nvSpPr>
        <p:spPr>
          <a:xfrm>
            <a:off x="1752145" y="2522448"/>
            <a:ext cx="1371240" cy="677953"/>
          </a:xfrm>
          <a:prstGeom prst="rect">
            <a:avLst/>
          </a:prstGeom>
          <a:noFill/>
          <a:ln>
            <a:noFill/>
          </a:ln>
        </p:spPr>
        <p:txBody>
          <a:bodyPr spcFirstLastPara="1" wrap="square" lIns="0" tIns="0" rIns="0" bIns="0" anchor="b"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Slide - purple">
  <p:cSld name="Title Slide - purple">
    <p:spTree>
      <p:nvGrpSpPr>
        <p:cNvPr id="1" name="Shape 179"/>
        <p:cNvGrpSpPr/>
        <p:nvPr/>
      </p:nvGrpSpPr>
      <p:grpSpPr>
        <a:xfrm>
          <a:off x="0" y="0"/>
          <a:ext cx="0" cy="0"/>
          <a:chOff x="0" y="0"/>
          <a:chExt cx="0" cy="0"/>
        </a:xfrm>
      </p:grpSpPr>
      <p:pic>
        <p:nvPicPr>
          <p:cNvPr id="180" name="Google Shape;180;g230b1a41ba8_0_1785"/>
          <p:cNvPicPr preferRelativeResize="0"/>
          <p:nvPr/>
        </p:nvPicPr>
        <p:blipFill rotWithShape="1">
          <a:blip r:embed="rId2">
            <a:alphaModFix/>
          </a:blip>
          <a:srcRect l="14287" r="25756"/>
          <a:stretch/>
        </p:blipFill>
        <p:spPr>
          <a:xfrm>
            <a:off x="4690549" y="1"/>
            <a:ext cx="7498275" cy="6858001"/>
          </a:xfrm>
          <a:prstGeom prst="rect">
            <a:avLst/>
          </a:prstGeom>
          <a:noFill/>
          <a:ln>
            <a:noFill/>
          </a:ln>
        </p:spPr>
      </p:pic>
      <p:sp>
        <p:nvSpPr>
          <p:cNvPr id="181" name="Google Shape;181;g230b1a41ba8_0_1785"/>
          <p:cNvSpPr/>
          <p:nvPr/>
        </p:nvSpPr>
        <p:spPr>
          <a:xfrm>
            <a:off x="5919230" y="2"/>
            <a:ext cx="3761223" cy="6011053"/>
          </a:xfrm>
          <a:custGeom>
            <a:avLst/>
            <a:gdLst/>
            <a:ahLst/>
            <a:cxnLst/>
            <a:rect l="l" t="t" r="r" b="b"/>
            <a:pathLst>
              <a:path w="2823417" h="4511109" extrusionOk="0">
                <a:moveTo>
                  <a:pt x="2611276" y="0"/>
                </a:moveTo>
                <a:lnTo>
                  <a:pt x="2823417" y="0"/>
                </a:lnTo>
                <a:lnTo>
                  <a:pt x="188168" y="4511109"/>
                </a:lnTo>
                <a:lnTo>
                  <a:pt x="0" y="4511109"/>
                </a:lnTo>
                <a:close/>
              </a:path>
            </a:pathLst>
          </a:custGeom>
          <a:solidFill>
            <a:schemeClr val="accent1">
              <a:alpha val="34509"/>
            </a:schemeClr>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sp>
        <p:nvSpPr>
          <p:cNvPr id="182" name="Google Shape;182;g230b1a41ba8_0_1785"/>
          <p:cNvSpPr/>
          <p:nvPr/>
        </p:nvSpPr>
        <p:spPr>
          <a:xfrm>
            <a:off x="1" y="1"/>
            <a:ext cx="9413637" cy="6859097"/>
          </a:xfrm>
          <a:custGeom>
            <a:avLst/>
            <a:gdLst/>
            <a:ahLst/>
            <a:cxnLst/>
            <a:rect l="l" t="t" r="r" b="b"/>
            <a:pathLst>
              <a:path w="7066483" h="5157216" extrusionOk="0">
                <a:moveTo>
                  <a:pt x="7066483" y="0"/>
                </a:moveTo>
                <a:lnTo>
                  <a:pt x="0" y="0"/>
                </a:lnTo>
                <a:lnTo>
                  <a:pt x="0" y="87782"/>
                </a:lnTo>
                <a:lnTo>
                  <a:pt x="0" y="5157216"/>
                </a:lnTo>
                <a:lnTo>
                  <a:pt x="4074566" y="5157216"/>
                </a:lnTo>
                <a:lnTo>
                  <a:pt x="7066483" y="0"/>
                </a:lnTo>
                <a:close/>
              </a:path>
            </a:pathLst>
          </a:cu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399" b="0" i="0" u="none" strike="noStrike" cap="none">
              <a:solidFill>
                <a:schemeClr val="lt1"/>
              </a:solidFill>
              <a:latin typeface="Arial"/>
              <a:ea typeface="Arial"/>
              <a:cs typeface="Arial"/>
              <a:sym typeface="Arial"/>
            </a:endParaRPr>
          </a:p>
        </p:txBody>
      </p:sp>
      <p:pic>
        <p:nvPicPr>
          <p:cNvPr id="183" name="Google Shape;183;g230b1a41ba8_0_1785"/>
          <p:cNvPicPr preferRelativeResize="0"/>
          <p:nvPr/>
        </p:nvPicPr>
        <p:blipFill rotWithShape="1">
          <a:blip r:embed="rId3">
            <a:alphaModFix/>
          </a:blip>
          <a:srcRect/>
          <a:stretch/>
        </p:blipFill>
        <p:spPr>
          <a:xfrm>
            <a:off x="742235" y="1026337"/>
            <a:ext cx="2993562" cy="603452"/>
          </a:xfrm>
          <a:prstGeom prst="rect">
            <a:avLst/>
          </a:prstGeom>
          <a:noFill/>
          <a:ln>
            <a:noFill/>
          </a:ln>
        </p:spPr>
      </p:pic>
      <p:sp>
        <p:nvSpPr>
          <p:cNvPr id="184" name="Google Shape;184;g230b1a41ba8_0_1785"/>
          <p:cNvSpPr txBox="1">
            <a:spLocks noGrp="1"/>
          </p:cNvSpPr>
          <p:nvPr>
            <p:ph type="body" idx="1"/>
          </p:nvPr>
        </p:nvSpPr>
        <p:spPr>
          <a:xfrm>
            <a:off x="912046" y="2892676"/>
            <a:ext cx="6134002" cy="516900"/>
          </a:xfrm>
          <a:prstGeom prst="rect">
            <a:avLst/>
          </a:prstGeom>
          <a:noFill/>
          <a:ln>
            <a:noFill/>
          </a:ln>
        </p:spPr>
        <p:txBody>
          <a:bodyPr spcFirstLastPara="1" wrap="square" lIns="0" tIns="0" rIns="0" bIns="0" anchor="b" anchorCtr="0">
            <a:spAutoFit/>
          </a:bodyPr>
          <a:lstStyle>
            <a:lvl1pPr marL="457063" marR="0" lvl="0" indent="-228531" algn="l">
              <a:lnSpc>
                <a:spcPct val="90000"/>
              </a:lnSpc>
              <a:spcBef>
                <a:spcPts val="1000"/>
              </a:spcBef>
              <a:spcAft>
                <a:spcPts val="0"/>
              </a:spcAft>
              <a:buClr>
                <a:schemeClr val="lt1"/>
              </a:buClr>
              <a:buSzPts val="3733"/>
              <a:buFont typeface="Arial"/>
              <a:buNone/>
              <a:defRPr sz="3732"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2pPr>
            <a:lvl3pPr marL="1371189" marR="0" lvl="2"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3pPr>
            <a:lvl4pPr marL="1828251" marR="0" lvl="3"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4pPr>
            <a:lvl5pPr marL="2285314" marR="0" lvl="4"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Arial"/>
                <a:ea typeface="Arial"/>
                <a:cs typeface="Arial"/>
                <a:sym typeface="Arial"/>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cxnSp>
        <p:nvCxnSpPr>
          <p:cNvPr id="185" name="Google Shape;185;g230b1a41ba8_0_1785"/>
          <p:cNvCxnSpPr/>
          <p:nvPr/>
        </p:nvCxnSpPr>
        <p:spPr>
          <a:xfrm>
            <a:off x="914162" y="3614057"/>
            <a:ext cx="1229680" cy="0"/>
          </a:xfrm>
          <a:prstGeom prst="straightConnector1">
            <a:avLst/>
          </a:prstGeom>
          <a:noFill/>
          <a:ln w="44450" cap="flat" cmpd="sng">
            <a:solidFill>
              <a:schemeClr val="accent2"/>
            </a:solidFill>
            <a:prstDash val="solid"/>
            <a:miter lim="800000"/>
            <a:headEnd type="none" w="sm" len="sm"/>
            <a:tailEnd type="none" w="sm" len="sm"/>
          </a:ln>
        </p:spPr>
      </p:cxnSp>
      <p:sp>
        <p:nvSpPr>
          <p:cNvPr id="186" name="Google Shape;186;g230b1a41ba8_0_1785"/>
          <p:cNvSpPr txBox="1">
            <a:spLocks noGrp="1"/>
          </p:cNvSpPr>
          <p:nvPr>
            <p:ph type="body" idx="2"/>
          </p:nvPr>
        </p:nvSpPr>
        <p:spPr>
          <a:xfrm>
            <a:off x="912047" y="4072166"/>
            <a:ext cx="4659886" cy="989700"/>
          </a:xfrm>
          <a:prstGeom prst="rect">
            <a:avLst/>
          </a:prstGeom>
          <a:noFill/>
          <a:ln>
            <a:noFill/>
          </a:ln>
        </p:spPr>
        <p:txBody>
          <a:bodyPr spcFirstLastPara="1" wrap="square" lIns="0" tIns="0" rIns="0" bIns="0" anchor="t" anchorCtr="0">
            <a:normAutofit/>
          </a:bodyPr>
          <a:lstStyle>
            <a:lvl1pPr marL="457063" marR="0" lvl="0" indent="-228531" algn="l">
              <a:lnSpc>
                <a:spcPct val="90000"/>
              </a:lnSpc>
              <a:spcBef>
                <a:spcPts val="1000"/>
              </a:spcBef>
              <a:spcAft>
                <a:spcPts val="0"/>
              </a:spcAft>
              <a:buClr>
                <a:schemeClr val="lt1"/>
              </a:buClr>
              <a:buSzPts val="1867"/>
              <a:buFont typeface="Arial"/>
              <a:buNone/>
              <a:defRPr sz="1866" b="0" i="0" u="none" strike="noStrike" cap="none">
                <a:solidFill>
                  <a:schemeClr val="lt1"/>
                </a:solidFill>
                <a:latin typeface="Barlow Light"/>
                <a:ea typeface="Barlow Light"/>
                <a:cs typeface="Barlow Light"/>
                <a:sym typeface="Barlow Light"/>
              </a:defRPr>
            </a:lvl1pPr>
            <a:lvl2pPr marL="914126" marR="0" lvl="1" indent="-380886" algn="l">
              <a:lnSpc>
                <a:spcPct val="90000"/>
              </a:lnSpc>
              <a:spcBef>
                <a:spcPts val="500"/>
              </a:spcBef>
              <a:spcAft>
                <a:spcPts val="0"/>
              </a:spcAft>
              <a:buClr>
                <a:schemeClr val="dk1"/>
              </a:buClr>
              <a:buSzPts val="2400"/>
              <a:buFont typeface="Arial"/>
              <a:buChar char="•"/>
              <a:defRPr sz="2399" b="0" i="0" u="none" strike="noStrike" cap="none">
                <a:solidFill>
                  <a:schemeClr val="dk1"/>
                </a:solidFill>
                <a:latin typeface="Barlow Light"/>
                <a:ea typeface="Barlow Light"/>
                <a:cs typeface="Barlow Light"/>
                <a:sym typeface="Barlow Light"/>
              </a:defRPr>
            </a:lvl2pPr>
            <a:lvl3pPr marL="1371189" marR="0" lvl="2" indent="-355493" algn="l">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Barlow Light"/>
                <a:ea typeface="Barlow Light"/>
                <a:cs typeface="Barlow Light"/>
                <a:sym typeface="Barlow Light"/>
              </a:defRPr>
            </a:lvl3pPr>
            <a:lvl4pPr marL="1828251" marR="0" lvl="3"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4pPr>
            <a:lvl5pPr marL="2285314" marR="0" lvl="4"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Barlow Light"/>
                <a:ea typeface="Barlow Light"/>
                <a:cs typeface="Barlow Light"/>
                <a:sym typeface="Barlow Light"/>
              </a:defRPr>
            </a:lvl5pPr>
            <a:lvl6pPr marL="2742377" marR="0" lvl="5"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6pPr>
            <a:lvl7pPr marL="3199440" marR="0" lvl="6"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7pPr>
            <a:lvl8pPr marL="3656503" marR="0" lvl="7"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8pPr>
            <a:lvl9pPr marL="4113566" marR="0" lvl="8" indent="-342797" algn="l">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87" name="Google Shape;187;g230b1a41ba8_0_1785"/>
          <p:cNvSpPr txBox="1"/>
          <p:nvPr/>
        </p:nvSpPr>
        <p:spPr>
          <a:xfrm>
            <a:off x="912048" y="5748566"/>
            <a:ext cx="3983862" cy="318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67"/>
              <a:buFont typeface="Arial"/>
              <a:buNone/>
            </a:pPr>
            <a:r>
              <a:rPr lang="en-US" sz="2066" b="1" i="0" u="none" strike="noStrike" cap="none">
                <a:solidFill>
                  <a:schemeClr val="lt1"/>
                </a:solidFill>
                <a:latin typeface="Barlow"/>
                <a:ea typeface="Barlow"/>
                <a:cs typeface="Barlow"/>
                <a:sym typeface="Barlow"/>
              </a:rPr>
              <a:t>One Crew. One Mission.</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431" userDrawn="1">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Solution 1">
  <p:cSld name="Solution 1">
    <p:spTree>
      <p:nvGrpSpPr>
        <p:cNvPr id="1" name="Shape 188"/>
        <p:cNvGrpSpPr/>
        <p:nvPr/>
      </p:nvGrpSpPr>
      <p:grpSpPr>
        <a:xfrm>
          <a:off x="0" y="0"/>
          <a:ext cx="0" cy="0"/>
          <a:chOff x="0" y="0"/>
          <a:chExt cx="0" cy="0"/>
        </a:xfrm>
      </p:grpSpPr>
      <p:sp>
        <p:nvSpPr>
          <p:cNvPr id="189" name="Google Shape;189;p61"/>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61"/>
          <p:cNvSpPr txBox="1">
            <a:spLocks noGrp="1"/>
          </p:cNvSpPr>
          <p:nvPr>
            <p:ph type="body" idx="1"/>
          </p:nvPr>
        </p:nvSpPr>
        <p:spPr>
          <a:xfrm>
            <a:off x="5599242" y="685800"/>
            <a:ext cx="5980142" cy="5029200"/>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191" name="Google Shape;191;p61"/>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192" name="Google Shape;192;p6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193" name="Google Shape;193;p61"/>
          <p:cNvSpPr txBox="1">
            <a:spLocks noGrp="1"/>
          </p:cNvSpPr>
          <p:nvPr>
            <p:ph type="body" idx="4"/>
          </p:nvPr>
        </p:nvSpPr>
        <p:spPr>
          <a:xfrm>
            <a:off x="5599242" y="5715000"/>
            <a:ext cx="5980142" cy="457200"/>
          </a:xfrm>
          <a:prstGeom prst="rect">
            <a:avLst/>
          </a:prstGeom>
          <a:noFill/>
          <a:ln>
            <a:noFill/>
          </a:ln>
        </p:spPr>
        <p:txBody>
          <a:bodyPr spcFirstLastPara="1" wrap="square" lIns="0" tIns="0" rIns="0" bIns="0" anchor="ctr" anchorCtr="0">
            <a:normAutofit/>
          </a:bodyPr>
          <a:lstStyle>
            <a:lvl1pPr marL="457063" lvl="0" indent="-228531" algn="ctr">
              <a:lnSpc>
                <a:spcPct val="120000"/>
              </a:lnSpc>
              <a:spcBef>
                <a:spcPts val="600"/>
              </a:spcBef>
              <a:spcAft>
                <a:spcPts val="0"/>
              </a:spcAft>
              <a:buClr>
                <a:schemeClr val="dk1"/>
              </a:buClr>
              <a:buSzPts val="1200"/>
              <a:buNone/>
              <a:defRPr sz="12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Section Backup 1">
  <p:cSld name="Section Backup 1">
    <p:spTree>
      <p:nvGrpSpPr>
        <p:cNvPr id="1" name="Shape 194"/>
        <p:cNvGrpSpPr/>
        <p:nvPr/>
      </p:nvGrpSpPr>
      <p:grpSpPr>
        <a:xfrm>
          <a:off x="0" y="0"/>
          <a:ext cx="0" cy="0"/>
          <a:chOff x="0" y="0"/>
          <a:chExt cx="0" cy="0"/>
        </a:xfrm>
      </p:grpSpPr>
      <p:sp>
        <p:nvSpPr>
          <p:cNvPr id="195" name="Google Shape;195;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6" name="Google Shape;196;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7" name="Google Shape;197;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NewRocket Practices 1">
  <p:cSld name="NewRocket Practices 1">
    <p:bg>
      <p:bgPr>
        <a:solidFill>
          <a:schemeClr val="lt1"/>
        </a:solidFill>
        <a:effectLst/>
      </p:bgPr>
    </p:bg>
    <p:spTree>
      <p:nvGrpSpPr>
        <p:cNvPr id="1" name="Shape 198"/>
        <p:cNvGrpSpPr/>
        <p:nvPr/>
      </p:nvGrpSpPr>
      <p:grpSpPr>
        <a:xfrm>
          <a:off x="0" y="0"/>
          <a:ext cx="0" cy="0"/>
          <a:chOff x="0" y="0"/>
          <a:chExt cx="0" cy="0"/>
        </a:xfrm>
      </p:grpSpPr>
      <p:sp>
        <p:nvSpPr>
          <p:cNvPr id="199" name="Google Shape;199;p64"/>
          <p:cNvSpPr/>
          <p:nvPr/>
        </p:nvSpPr>
        <p:spPr>
          <a:xfrm>
            <a:off x="6113234" y="988099"/>
            <a:ext cx="4898924" cy="4900200"/>
          </a:xfrm>
          <a:prstGeom prst="ellipse">
            <a:avLst/>
          </a:prstGeom>
          <a:solidFill>
            <a:srgbClr val="DCD4ED"/>
          </a:solidFill>
          <a:ln w="12700" cap="flat" cmpd="sng">
            <a:solidFill>
              <a:schemeClr val="accent1"/>
            </a:solidFill>
            <a:prstDash val="solid"/>
            <a:miter lim="800000"/>
            <a:headEnd type="none" w="sm" len="sm"/>
            <a:tailEnd type="none" w="sm" len="sm"/>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0" name="Google Shape;200;p64"/>
          <p:cNvSpPr/>
          <p:nvPr/>
        </p:nvSpPr>
        <p:spPr>
          <a:xfrm>
            <a:off x="6460119" y="1335075"/>
            <a:ext cx="4205205" cy="4206300"/>
          </a:xfrm>
          <a:prstGeom prst="ellipse">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1" name="Google Shape;201;p64"/>
          <p:cNvSpPr/>
          <p:nvPr/>
        </p:nvSpPr>
        <p:spPr>
          <a:xfrm>
            <a:off x="6917200" y="1792275"/>
            <a:ext cx="3291043" cy="3291900"/>
          </a:xfrm>
          <a:prstGeom prst="ellipse">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lt1"/>
              </a:solidFill>
              <a:latin typeface="Inter"/>
              <a:ea typeface="Inter"/>
              <a:cs typeface="Inter"/>
              <a:sym typeface="Inter"/>
            </a:endParaRPr>
          </a:p>
        </p:txBody>
      </p:sp>
      <p:sp>
        <p:nvSpPr>
          <p:cNvPr id="202" name="Google Shape;202;p64"/>
          <p:cNvSpPr/>
          <p:nvPr/>
        </p:nvSpPr>
        <p:spPr>
          <a:xfrm>
            <a:off x="6917158" y="1792224"/>
            <a:ext cx="3290983" cy="3291840"/>
          </a:xfrm>
          <a:prstGeom prst="rect">
            <a:avLst/>
          </a:prstGeom>
          <a:noFill/>
          <a:ln>
            <a:noFill/>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4"/>
          <p:cNvSpPr/>
          <p:nvPr/>
        </p:nvSpPr>
        <p:spPr>
          <a:xfrm>
            <a:off x="7365212" y="2240395"/>
            <a:ext cx="2376821" cy="2377440"/>
          </a:xfrm>
          <a:prstGeom prst="ellipse">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Inter"/>
              <a:ea typeface="Inter"/>
              <a:cs typeface="Inter"/>
              <a:sym typeface="Inter"/>
            </a:endParaRPr>
          </a:p>
        </p:txBody>
      </p:sp>
      <p:sp>
        <p:nvSpPr>
          <p:cNvPr id="204" name="Google Shape;204;p64"/>
          <p:cNvSpPr/>
          <p:nvPr/>
        </p:nvSpPr>
        <p:spPr>
          <a:xfrm>
            <a:off x="7831320" y="2706624"/>
            <a:ext cx="1462659" cy="1463040"/>
          </a:xfrm>
          <a:prstGeom prst="ellipse">
            <a:avLst/>
          </a:prstGeom>
          <a:solidFill>
            <a:schemeClr val="accent6"/>
          </a:solidFill>
          <a:ln>
            <a:noFill/>
          </a:ln>
        </p:spPr>
        <p:txBody>
          <a:bodyPr spcFirstLastPara="1" wrap="square" lIns="0" tIns="45688" rIns="0" bIns="45688" anchor="ctr" anchorCtr="0">
            <a:noAutofit/>
          </a:bodyPr>
          <a:lstStyle/>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SECURITY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RISK &amp; </a:t>
            </a:r>
            <a:endParaRPr sz="1400" b="0" i="0" u="none" strike="noStrike" cap="none">
              <a:solidFill>
                <a:srgbClr val="000000"/>
              </a:solidFill>
              <a:latin typeface="Arial"/>
              <a:ea typeface="Arial"/>
              <a:cs typeface="Arial"/>
              <a:sym typeface="Arial"/>
            </a:endParaRPr>
          </a:p>
          <a:p>
            <a:pPr marL="0" marR="0" lvl="0" indent="0" algn="ctr" rtl="0">
              <a:lnSpc>
                <a:spcPct val="135000"/>
              </a:lnSpc>
              <a:spcBef>
                <a:spcPts val="0"/>
              </a:spcBef>
              <a:spcAft>
                <a:spcPts val="0"/>
              </a:spcAft>
              <a:buClr>
                <a:srgbClr val="000000"/>
              </a:buClr>
              <a:buSzPts val="1200"/>
              <a:buFont typeface="Arial"/>
              <a:buNone/>
            </a:pPr>
            <a:r>
              <a:rPr lang="en-US" sz="1200" b="1" i="0" u="none" strike="noStrike" cap="none">
                <a:solidFill>
                  <a:schemeClr val="lt1"/>
                </a:solidFill>
                <a:latin typeface="Inter"/>
                <a:ea typeface="Inter"/>
                <a:cs typeface="Inter"/>
                <a:sym typeface="Inter"/>
              </a:rPr>
              <a:t>RESILIENCE</a:t>
            </a:r>
            <a:endParaRPr sz="1400" b="0" i="0" u="none" strike="noStrike" cap="none">
              <a:solidFill>
                <a:srgbClr val="000000"/>
              </a:solidFill>
              <a:latin typeface="Arial"/>
              <a:ea typeface="Arial"/>
              <a:cs typeface="Arial"/>
              <a:sym typeface="Arial"/>
            </a:endParaRPr>
          </a:p>
        </p:txBody>
      </p:sp>
      <p:sp>
        <p:nvSpPr>
          <p:cNvPr id="205" name="Google Shape;205;p64"/>
          <p:cNvSpPr txBox="1"/>
          <p:nvPr/>
        </p:nvSpPr>
        <p:spPr>
          <a:xfrm>
            <a:off x="6424042" y="342899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PORTAL</a:t>
            </a:r>
            <a:endParaRPr sz="1400" b="0" i="0" u="none" strike="noStrike" cap="none">
              <a:solidFill>
                <a:srgbClr val="000000"/>
              </a:solidFill>
              <a:latin typeface="Arial"/>
              <a:ea typeface="Arial"/>
              <a:cs typeface="Arial"/>
              <a:sym typeface="Arial"/>
            </a:endParaRPr>
          </a:p>
        </p:txBody>
      </p:sp>
      <p:sp>
        <p:nvSpPr>
          <p:cNvPr id="206" name="Google Shape;206;p64"/>
          <p:cNvSpPr txBox="1"/>
          <p:nvPr/>
        </p:nvSpPr>
        <p:spPr>
          <a:xfrm>
            <a:off x="10152686" y="333811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MOBILE</a:t>
            </a:r>
            <a:endParaRPr sz="1400" b="0" i="0" u="none" strike="noStrike" cap="none">
              <a:solidFill>
                <a:srgbClr val="000000"/>
              </a:solidFill>
              <a:latin typeface="Arial"/>
              <a:ea typeface="Arial"/>
              <a:cs typeface="Arial"/>
              <a:sym typeface="Arial"/>
            </a:endParaRPr>
          </a:p>
        </p:txBody>
      </p:sp>
      <p:sp>
        <p:nvSpPr>
          <p:cNvPr id="207" name="Google Shape;207;p64"/>
          <p:cNvSpPr txBox="1"/>
          <p:nvPr/>
        </p:nvSpPr>
        <p:spPr>
          <a:xfrm>
            <a:off x="10098667" y="28847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UI/UX</a:t>
            </a:r>
            <a:endParaRPr sz="1400" b="0" i="0" u="none" strike="noStrike" cap="none">
              <a:solidFill>
                <a:srgbClr val="000000"/>
              </a:solidFill>
              <a:latin typeface="Arial"/>
              <a:ea typeface="Arial"/>
              <a:cs typeface="Arial"/>
              <a:sym typeface="Arial"/>
            </a:endParaRPr>
          </a:p>
        </p:txBody>
      </p:sp>
      <p:sp>
        <p:nvSpPr>
          <p:cNvPr id="208" name="Google Shape;208;p64"/>
          <p:cNvSpPr txBox="1"/>
          <p:nvPr/>
        </p:nvSpPr>
        <p:spPr>
          <a:xfrm>
            <a:off x="6461824" y="3000341"/>
            <a:ext cx="546758"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DESIGN</a:t>
            </a:r>
            <a:endParaRPr sz="1400" b="0" i="0" u="none" strike="noStrike" cap="none">
              <a:solidFill>
                <a:srgbClr val="000000"/>
              </a:solidFill>
              <a:latin typeface="Arial"/>
              <a:ea typeface="Arial"/>
              <a:cs typeface="Arial"/>
              <a:sym typeface="Arial"/>
            </a:endParaRPr>
          </a:p>
        </p:txBody>
      </p:sp>
      <p:sp>
        <p:nvSpPr>
          <p:cNvPr id="209" name="Google Shape;209;p64"/>
          <p:cNvSpPr txBox="1"/>
          <p:nvPr/>
        </p:nvSpPr>
        <p:spPr>
          <a:xfrm>
            <a:off x="687176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CSM</a:t>
            </a:r>
            <a:endParaRPr sz="1400" b="0" i="0" u="none" strike="noStrike" cap="none">
              <a:solidFill>
                <a:srgbClr val="000000"/>
              </a:solidFill>
              <a:latin typeface="Arial"/>
              <a:ea typeface="Arial"/>
              <a:cs typeface="Arial"/>
              <a:sym typeface="Arial"/>
            </a:endParaRPr>
          </a:p>
        </p:txBody>
      </p:sp>
      <p:sp>
        <p:nvSpPr>
          <p:cNvPr id="210" name="Google Shape;210;p64"/>
          <p:cNvSpPr txBox="1"/>
          <p:nvPr/>
        </p:nvSpPr>
        <p:spPr>
          <a:xfrm>
            <a:off x="9685261"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FSM</a:t>
            </a:r>
            <a:endParaRPr sz="1400" b="0" i="0" u="none" strike="noStrike" cap="none">
              <a:solidFill>
                <a:srgbClr val="000000"/>
              </a:solidFill>
              <a:latin typeface="Arial"/>
              <a:ea typeface="Arial"/>
              <a:cs typeface="Arial"/>
              <a:sym typeface="Arial"/>
            </a:endParaRPr>
          </a:p>
        </p:txBody>
      </p:sp>
      <p:sp>
        <p:nvSpPr>
          <p:cNvPr id="211" name="Google Shape;211;p64"/>
          <p:cNvSpPr txBox="1"/>
          <p:nvPr/>
        </p:nvSpPr>
        <p:spPr>
          <a:xfrm>
            <a:off x="6897430" y="3538166"/>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HR</a:t>
            </a:r>
            <a:endParaRPr sz="1400" b="0" i="0" u="none" strike="noStrike" cap="none">
              <a:solidFill>
                <a:srgbClr val="000000"/>
              </a:solidFill>
              <a:latin typeface="Arial"/>
              <a:ea typeface="Arial"/>
              <a:cs typeface="Arial"/>
              <a:sym typeface="Arial"/>
            </a:endParaRPr>
          </a:p>
        </p:txBody>
      </p:sp>
      <p:sp>
        <p:nvSpPr>
          <p:cNvPr id="212" name="Google Shape;212;p64"/>
          <p:cNvSpPr txBox="1"/>
          <p:nvPr/>
        </p:nvSpPr>
        <p:spPr>
          <a:xfrm>
            <a:off x="9704971" y="3111441"/>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LEGAL</a:t>
            </a:r>
            <a:endParaRPr sz="1400" b="0" i="0" u="none" strike="noStrike" cap="none">
              <a:solidFill>
                <a:srgbClr val="000000"/>
              </a:solidFill>
              <a:latin typeface="Arial"/>
              <a:ea typeface="Arial"/>
              <a:cs typeface="Arial"/>
              <a:sym typeface="Arial"/>
            </a:endParaRPr>
          </a:p>
        </p:txBody>
      </p:sp>
      <p:sp>
        <p:nvSpPr>
          <p:cNvPr id="213" name="Google Shape;213;p64"/>
          <p:cNvSpPr txBox="1"/>
          <p:nvPr/>
        </p:nvSpPr>
        <p:spPr>
          <a:xfrm>
            <a:off x="8096542" y="4745751"/>
            <a:ext cx="914162" cy="19999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WORKPLACE</a:t>
            </a:r>
            <a:endParaRPr sz="1400" b="0" i="0" u="none" strike="noStrike" cap="none">
              <a:solidFill>
                <a:srgbClr val="000000"/>
              </a:solidFill>
              <a:latin typeface="Arial"/>
              <a:ea typeface="Arial"/>
              <a:cs typeface="Arial"/>
              <a:sym typeface="Arial"/>
            </a:endParaRPr>
          </a:p>
        </p:txBody>
      </p:sp>
      <p:sp>
        <p:nvSpPr>
          <p:cNvPr id="214" name="Google Shape;214;p64"/>
          <p:cNvSpPr txBox="1"/>
          <p:nvPr/>
        </p:nvSpPr>
        <p:spPr>
          <a:xfrm>
            <a:off x="7358307" y="3338116"/>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ITSM</a:t>
            </a:r>
            <a:endParaRPr sz="1400" b="0" i="0" u="none" strike="noStrike" cap="none">
              <a:solidFill>
                <a:srgbClr val="000000"/>
              </a:solidFill>
              <a:latin typeface="Arial"/>
              <a:ea typeface="Arial"/>
              <a:cs typeface="Arial"/>
              <a:sym typeface="Arial"/>
            </a:endParaRPr>
          </a:p>
        </p:txBody>
      </p:sp>
      <p:sp>
        <p:nvSpPr>
          <p:cNvPr id="215" name="Google Shape;215;p64"/>
          <p:cNvSpPr txBox="1"/>
          <p:nvPr/>
        </p:nvSpPr>
        <p:spPr>
          <a:xfrm>
            <a:off x="9155192"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APPS</a:t>
            </a:r>
            <a:endParaRPr sz="1400" b="0" i="0" u="none" strike="noStrike" cap="none">
              <a:solidFill>
                <a:srgbClr val="000000"/>
              </a:solidFill>
              <a:latin typeface="Arial"/>
              <a:ea typeface="Arial"/>
              <a:cs typeface="Arial"/>
              <a:sym typeface="Arial"/>
            </a:endParaRPr>
          </a:p>
        </p:txBody>
      </p:sp>
      <p:sp>
        <p:nvSpPr>
          <p:cNvPr id="216" name="Google Shape;216;p64"/>
          <p:cNvSpPr txBox="1"/>
          <p:nvPr/>
        </p:nvSpPr>
        <p:spPr>
          <a:xfrm>
            <a:off x="9251173" y="3338691"/>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ITOM</a:t>
            </a:r>
            <a:endParaRPr sz="1400" b="0" i="0" u="none" strike="noStrike" cap="none">
              <a:solidFill>
                <a:srgbClr val="000000"/>
              </a:solidFill>
              <a:latin typeface="Arial"/>
              <a:ea typeface="Arial"/>
              <a:cs typeface="Arial"/>
              <a:sym typeface="Arial"/>
            </a:endParaRPr>
          </a:p>
        </p:txBody>
      </p:sp>
      <p:sp>
        <p:nvSpPr>
          <p:cNvPr id="217" name="Google Shape;217;p64"/>
          <p:cNvSpPr txBox="1"/>
          <p:nvPr/>
        </p:nvSpPr>
        <p:spPr>
          <a:xfrm>
            <a:off x="8101055" y="4269093"/>
            <a:ext cx="914162"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INTEGRATIONS</a:t>
            </a:r>
            <a:endParaRPr sz="1400" b="0" i="0" u="none" strike="noStrike" cap="none">
              <a:solidFill>
                <a:srgbClr val="000000"/>
              </a:solidFill>
              <a:latin typeface="Arial"/>
              <a:ea typeface="Arial"/>
              <a:cs typeface="Arial"/>
              <a:sym typeface="Arial"/>
            </a:endParaRPr>
          </a:p>
        </p:txBody>
      </p:sp>
      <p:sp>
        <p:nvSpPr>
          <p:cNvPr id="218" name="Google Shape;218;p64"/>
          <p:cNvSpPr txBox="1"/>
          <p:nvPr/>
        </p:nvSpPr>
        <p:spPr>
          <a:xfrm>
            <a:off x="7420259" y="2884740"/>
            <a:ext cx="548557"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SPM</a:t>
            </a:r>
            <a:endParaRPr sz="1400" b="0" i="0" u="none" strike="noStrike" cap="none">
              <a:solidFill>
                <a:srgbClr val="000000"/>
              </a:solidFill>
              <a:latin typeface="Arial"/>
              <a:ea typeface="Arial"/>
              <a:cs typeface="Arial"/>
              <a:sym typeface="Arial"/>
            </a:endParaRPr>
          </a:p>
        </p:txBody>
      </p:sp>
      <p:sp>
        <p:nvSpPr>
          <p:cNvPr id="219" name="Google Shape;219;p64"/>
          <p:cNvSpPr txBox="1"/>
          <p:nvPr/>
        </p:nvSpPr>
        <p:spPr>
          <a:xfrm>
            <a:off x="9107489" y="288474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CMDB</a:t>
            </a:r>
            <a:endParaRPr sz="1400" b="0" i="0" u="none" strike="noStrike" cap="none">
              <a:solidFill>
                <a:srgbClr val="000000"/>
              </a:solidFill>
              <a:latin typeface="Arial"/>
              <a:ea typeface="Arial"/>
              <a:cs typeface="Arial"/>
              <a:sym typeface="Arial"/>
            </a:endParaRPr>
          </a:p>
        </p:txBody>
      </p:sp>
      <p:sp>
        <p:nvSpPr>
          <p:cNvPr id="220" name="Google Shape;220;p64"/>
          <p:cNvSpPr txBox="1"/>
          <p:nvPr/>
        </p:nvSpPr>
        <p:spPr>
          <a:xfrm>
            <a:off x="8101055" y="5117717"/>
            <a:ext cx="914162" cy="200100"/>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ADOPTION</a:t>
            </a:r>
            <a:endParaRPr sz="1400" b="0" i="0" u="none" strike="noStrike" cap="none">
              <a:solidFill>
                <a:srgbClr val="000000"/>
              </a:solidFill>
              <a:latin typeface="Arial"/>
              <a:ea typeface="Arial"/>
              <a:cs typeface="Arial"/>
              <a:sym typeface="Arial"/>
            </a:endParaRPr>
          </a:p>
        </p:txBody>
      </p:sp>
      <p:sp>
        <p:nvSpPr>
          <p:cNvPr id="221" name="Google Shape;221;p64"/>
          <p:cNvSpPr txBox="1"/>
          <p:nvPr/>
        </p:nvSpPr>
        <p:spPr>
          <a:xfrm>
            <a:off x="609441" y="2286001"/>
            <a:ext cx="4805793" cy="2285999"/>
          </a:xfrm>
          <a:prstGeom prst="rect">
            <a:avLst/>
          </a:prstGeom>
          <a:noFill/>
          <a:ln>
            <a:noFill/>
          </a:ln>
        </p:spPr>
        <p:txBody>
          <a:bodyPr spcFirstLastPara="1" wrap="square" lIns="0" tIns="0" rIns="0" bIns="45688"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799" b="0" i="0" u="none" strike="noStrike" cap="none">
                <a:solidFill>
                  <a:srgbClr val="444952"/>
                </a:solidFill>
                <a:latin typeface="Inter"/>
                <a:ea typeface="Inter"/>
                <a:cs typeface="Inter"/>
                <a:sym typeface="Inter"/>
              </a:rPr>
              <a:t>A global, full-service ServiceNow partner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who helps top enterprise leaders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solve their toughest business problems </a:t>
            </a:r>
            <a:br>
              <a:rPr lang="en-US" sz="1799" b="0" i="0" u="none" strike="noStrike" cap="none">
                <a:solidFill>
                  <a:srgbClr val="444952"/>
                </a:solidFill>
                <a:latin typeface="Inter"/>
                <a:ea typeface="Inter"/>
                <a:cs typeface="Inter"/>
                <a:sym typeface="Inter"/>
              </a:rPr>
            </a:br>
            <a:r>
              <a:rPr lang="en-US" sz="1799" b="0" i="0" u="none" strike="noStrike" cap="none">
                <a:solidFill>
                  <a:srgbClr val="444952"/>
                </a:solidFill>
                <a:latin typeface="Inter"/>
                <a:ea typeface="Inter"/>
                <a:cs typeface="Inter"/>
                <a:sym typeface="Inter"/>
              </a:rPr>
              <a:t>and navigate change with confidence. </a:t>
            </a:r>
            <a:endParaRPr sz="1400" b="0" i="0" u="none" strike="noStrike" cap="none">
              <a:solidFill>
                <a:srgbClr val="444952"/>
              </a:solidFill>
              <a:latin typeface="Arial"/>
              <a:ea typeface="Arial"/>
              <a:cs typeface="Arial"/>
              <a:sym typeface="Arial"/>
            </a:endParaRPr>
          </a:p>
        </p:txBody>
      </p:sp>
      <p:sp>
        <p:nvSpPr>
          <p:cNvPr id="222" name="Google Shape;222;p64"/>
          <p:cNvSpPr txBox="1"/>
          <p:nvPr/>
        </p:nvSpPr>
        <p:spPr>
          <a:xfrm>
            <a:off x="7392637" y="3721052"/>
            <a:ext cx="548497" cy="200055"/>
          </a:xfrm>
          <a:prstGeom prst="rect">
            <a:avLst/>
          </a:prstGeom>
          <a:noFill/>
          <a:ln>
            <a:noFill/>
          </a:ln>
        </p:spPr>
        <p:txBody>
          <a:bodyPr spcFirstLastPara="1" wrap="square" lIns="91401" tIns="45688" rIns="91401" bIns="45688"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Inter"/>
                <a:ea typeface="Inter"/>
                <a:cs typeface="Inter"/>
                <a:sym typeface="Inter"/>
              </a:rPr>
              <a:t>ITAM</a:t>
            </a: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24" name="Google Shape;224;p6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25" name="Google Shape;225;p6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25/25/25/25 Content 1">
  <p:cSld name="25/25/25/25 Content 1">
    <p:spTree>
      <p:nvGrpSpPr>
        <p:cNvPr id="1" name="Shape 226"/>
        <p:cNvGrpSpPr/>
        <p:nvPr/>
      </p:nvGrpSpPr>
      <p:grpSpPr>
        <a:xfrm>
          <a:off x="0" y="0"/>
          <a:ext cx="0" cy="0"/>
          <a:chOff x="0" y="0"/>
          <a:chExt cx="0" cy="0"/>
        </a:xfrm>
      </p:grpSpPr>
      <p:sp>
        <p:nvSpPr>
          <p:cNvPr id="227" name="Google Shape;227;p65"/>
          <p:cNvSpPr txBox="1">
            <a:spLocks noGrp="1"/>
          </p:cNvSpPr>
          <p:nvPr>
            <p:ph type="body" idx="1"/>
          </p:nvPr>
        </p:nvSpPr>
        <p:spPr>
          <a:xfrm>
            <a:off x="609442" y="2971800"/>
            <a:ext cx="2285411"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8" name="Google Shape;228;p65"/>
          <p:cNvSpPr txBox="1">
            <a:spLocks noGrp="1"/>
          </p:cNvSpPr>
          <p:nvPr>
            <p:ph type="body" idx="2"/>
          </p:nvPr>
        </p:nvSpPr>
        <p:spPr>
          <a:xfrm>
            <a:off x="3351928" y="2971800"/>
            <a:ext cx="2247314"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29" name="Google Shape;229;p65"/>
          <p:cNvSpPr txBox="1">
            <a:spLocks noGrp="1"/>
          </p:cNvSpPr>
          <p:nvPr>
            <p:ph type="body" idx="3"/>
          </p:nvPr>
        </p:nvSpPr>
        <p:spPr>
          <a:xfrm>
            <a:off x="6103837" y="2971800"/>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0" name="Google Shape;230;p65"/>
          <p:cNvSpPr>
            <a:spLocks noGrp="1"/>
          </p:cNvSpPr>
          <p:nvPr>
            <p:ph type="pic" idx="4"/>
          </p:nvPr>
        </p:nvSpPr>
        <p:spPr>
          <a:xfrm>
            <a:off x="618866" y="2062846"/>
            <a:ext cx="685621" cy="685800"/>
          </a:xfrm>
          <a:prstGeom prst="rect">
            <a:avLst/>
          </a:prstGeom>
          <a:noFill/>
          <a:ln>
            <a:noFill/>
          </a:ln>
        </p:spPr>
      </p:sp>
      <p:sp>
        <p:nvSpPr>
          <p:cNvPr id="231" name="Google Shape;231;p65"/>
          <p:cNvSpPr>
            <a:spLocks noGrp="1"/>
          </p:cNvSpPr>
          <p:nvPr>
            <p:ph type="pic" idx="5"/>
          </p:nvPr>
        </p:nvSpPr>
        <p:spPr>
          <a:xfrm>
            <a:off x="3361352" y="2062846"/>
            <a:ext cx="685621" cy="685800"/>
          </a:xfrm>
          <a:prstGeom prst="rect">
            <a:avLst/>
          </a:prstGeom>
          <a:noFill/>
          <a:ln>
            <a:noFill/>
          </a:ln>
        </p:spPr>
      </p:sp>
      <p:sp>
        <p:nvSpPr>
          <p:cNvPr id="232" name="Google Shape;232;p65"/>
          <p:cNvSpPr>
            <a:spLocks noGrp="1"/>
          </p:cNvSpPr>
          <p:nvPr>
            <p:ph type="pic" idx="6"/>
          </p:nvPr>
        </p:nvSpPr>
        <p:spPr>
          <a:xfrm>
            <a:off x="6113266" y="2062846"/>
            <a:ext cx="685621" cy="685800"/>
          </a:xfrm>
          <a:prstGeom prst="rect">
            <a:avLst/>
          </a:prstGeom>
          <a:noFill/>
          <a:ln>
            <a:noFill/>
          </a:ln>
        </p:spPr>
      </p:sp>
      <p:sp>
        <p:nvSpPr>
          <p:cNvPr id="233" name="Google Shape;233;p65"/>
          <p:cNvSpPr txBox="1">
            <a:spLocks noGrp="1"/>
          </p:cNvSpPr>
          <p:nvPr>
            <p:ph type="body" idx="7"/>
          </p:nvPr>
        </p:nvSpPr>
        <p:spPr>
          <a:xfrm>
            <a:off x="609439" y="3429000"/>
            <a:ext cx="2285408"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4" name="Google Shape;234;p65"/>
          <p:cNvSpPr txBox="1">
            <a:spLocks noGrp="1"/>
          </p:cNvSpPr>
          <p:nvPr>
            <p:ph type="body" idx="8"/>
          </p:nvPr>
        </p:nvSpPr>
        <p:spPr>
          <a:xfrm>
            <a:off x="3351927" y="3428462"/>
            <a:ext cx="2247315" cy="274373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5" name="Google Shape;235;p65"/>
          <p:cNvSpPr txBox="1">
            <a:spLocks noGrp="1"/>
          </p:cNvSpPr>
          <p:nvPr>
            <p:ph type="body" idx="9"/>
          </p:nvPr>
        </p:nvSpPr>
        <p:spPr>
          <a:xfrm>
            <a:off x="6103841" y="3429001"/>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6" name="Google Shape;236;p65"/>
          <p:cNvSpPr txBox="1">
            <a:spLocks noGrp="1"/>
          </p:cNvSpPr>
          <p:nvPr>
            <p:ph type="body" idx="1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7" name="Google Shape;237;p6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5"/>
          <p:cNvSpPr txBox="1">
            <a:spLocks noGrp="1"/>
          </p:cNvSpPr>
          <p:nvPr>
            <p:ph type="body" idx="14"/>
          </p:nvPr>
        </p:nvSpPr>
        <p:spPr>
          <a:xfrm>
            <a:off x="8836894" y="2966354"/>
            <a:ext cx="2285408" cy="4572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39" name="Google Shape;239;p65"/>
          <p:cNvSpPr>
            <a:spLocks noGrp="1"/>
          </p:cNvSpPr>
          <p:nvPr>
            <p:ph type="pic" idx="15"/>
          </p:nvPr>
        </p:nvSpPr>
        <p:spPr>
          <a:xfrm>
            <a:off x="8846323" y="2057400"/>
            <a:ext cx="685621" cy="685800"/>
          </a:xfrm>
          <a:prstGeom prst="rect">
            <a:avLst/>
          </a:prstGeom>
          <a:noFill/>
          <a:ln>
            <a:noFill/>
          </a:ln>
        </p:spPr>
      </p:sp>
      <p:sp>
        <p:nvSpPr>
          <p:cNvPr id="240" name="Google Shape;240;p65"/>
          <p:cNvSpPr txBox="1">
            <a:spLocks noGrp="1"/>
          </p:cNvSpPr>
          <p:nvPr>
            <p:ph type="body" idx="16"/>
          </p:nvPr>
        </p:nvSpPr>
        <p:spPr>
          <a:xfrm>
            <a:off x="8836898" y="3423555"/>
            <a:ext cx="2285405" cy="274268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400"/>
              <a:buNone/>
              <a:defRPr sz="1400">
                <a:latin typeface="Inter"/>
                <a:ea typeface="Inter"/>
                <a:cs typeface="Inter"/>
                <a:sym typeface="Inter"/>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matchingName="60/40 Content 1">
  <p:cSld name="60/40 Content 1">
    <p:spTree>
      <p:nvGrpSpPr>
        <p:cNvPr id="1" name="Shape 241"/>
        <p:cNvGrpSpPr/>
        <p:nvPr/>
      </p:nvGrpSpPr>
      <p:grpSpPr>
        <a:xfrm>
          <a:off x="0" y="0"/>
          <a:ext cx="0" cy="0"/>
          <a:chOff x="0" y="0"/>
          <a:chExt cx="0" cy="0"/>
        </a:xfrm>
      </p:grpSpPr>
      <p:sp>
        <p:nvSpPr>
          <p:cNvPr id="242" name="Google Shape;242;p66"/>
          <p:cNvSpPr/>
          <p:nvPr/>
        </p:nvSpPr>
        <p:spPr>
          <a:xfrm>
            <a:off x="0" y="0"/>
            <a:ext cx="7013336"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43" name="Google Shape;243;p66"/>
          <p:cNvSpPr txBox="1">
            <a:spLocks noGrp="1"/>
          </p:cNvSpPr>
          <p:nvPr>
            <p:ph type="title"/>
          </p:nvPr>
        </p:nvSpPr>
        <p:spPr>
          <a:xfrm>
            <a:off x="609441" y="685800"/>
            <a:ext cx="5942052"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66"/>
          <p:cNvSpPr txBox="1">
            <a:spLocks noGrp="1"/>
          </p:cNvSpPr>
          <p:nvPr>
            <p:ph type="body" idx="1"/>
          </p:nvPr>
        </p:nvSpPr>
        <p:spPr>
          <a:xfrm>
            <a:off x="7465656" y="685800"/>
            <a:ext cx="4113728"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45" name="Google Shape;245;p66"/>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46" name="Google Shape;246;p66"/>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47" name="Google Shape;247;p66"/>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70/30 Content 3">
  <p:cSld name="70/30 Content 3">
    <p:spTree>
      <p:nvGrpSpPr>
        <p:cNvPr id="1" name="Shape 250"/>
        <p:cNvGrpSpPr/>
        <p:nvPr/>
      </p:nvGrpSpPr>
      <p:grpSpPr>
        <a:xfrm>
          <a:off x="0" y="0"/>
          <a:ext cx="0" cy="0"/>
          <a:chOff x="0" y="0"/>
          <a:chExt cx="0" cy="0"/>
        </a:xfrm>
      </p:grpSpPr>
      <p:sp>
        <p:nvSpPr>
          <p:cNvPr id="251" name="Google Shape;251;p69"/>
          <p:cNvSpPr/>
          <p:nvPr/>
        </p:nvSpPr>
        <p:spPr>
          <a:xfrm>
            <a:off x="0" y="0"/>
            <a:ext cx="7941781"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52" name="Google Shape;252;p69"/>
          <p:cNvSpPr txBox="1">
            <a:spLocks noGrp="1"/>
          </p:cNvSpPr>
          <p:nvPr>
            <p:ph type="title"/>
          </p:nvPr>
        </p:nvSpPr>
        <p:spPr>
          <a:xfrm>
            <a:off x="609441" y="685800"/>
            <a:ext cx="6856213" cy="1128422"/>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69"/>
          <p:cNvSpPr txBox="1">
            <a:spLocks noGrp="1"/>
          </p:cNvSpPr>
          <p:nvPr>
            <p:ph type="body" idx="1"/>
          </p:nvPr>
        </p:nvSpPr>
        <p:spPr>
          <a:xfrm>
            <a:off x="8379817" y="1143000"/>
            <a:ext cx="3199567" cy="50292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54" name="Google Shape;254;p69"/>
          <p:cNvSpPr txBox="1">
            <a:spLocks noGrp="1"/>
          </p:cNvSpPr>
          <p:nvPr>
            <p:ph type="body" idx="2"/>
          </p:nvPr>
        </p:nvSpPr>
        <p:spPr>
          <a:xfrm>
            <a:off x="609441" y="1828800"/>
            <a:ext cx="6856215"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Font typeface="Arial"/>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55" name="Google Shape;255;p6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256" name="Google Shape;256;p69"/>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Headline 4">
  <p:cSld name="Headline 4">
    <p:spTree>
      <p:nvGrpSpPr>
        <p:cNvPr id="1" name="Shape 260"/>
        <p:cNvGrpSpPr/>
        <p:nvPr/>
      </p:nvGrpSpPr>
      <p:grpSpPr>
        <a:xfrm>
          <a:off x="0" y="0"/>
          <a:ext cx="0" cy="0"/>
          <a:chOff x="0" y="0"/>
          <a:chExt cx="0" cy="0"/>
        </a:xfrm>
      </p:grpSpPr>
      <p:sp>
        <p:nvSpPr>
          <p:cNvPr id="261" name="Google Shape;261;p71"/>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71"/>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3" name="Google Shape;263;p71"/>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64" name="Google Shape;264;p7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65" name="Google Shape;265;p7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66" name="Google Shape;266;p7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059750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Headline 6">
  <p:cSld name="Headline 6">
    <p:spTree>
      <p:nvGrpSpPr>
        <p:cNvPr id="1" name="Shape 267"/>
        <p:cNvGrpSpPr/>
        <p:nvPr/>
      </p:nvGrpSpPr>
      <p:grpSpPr>
        <a:xfrm>
          <a:off x="0" y="0"/>
          <a:ext cx="0" cy="0"/>
          <a:chOff x="0" y="0"/>
          <a:chExt cx="0" cy="0"/>
        </a:xfrm>
      </p:grpSpPr>
      <p:sp>
        <p:nvSpPr>
          <p:cNvPr id="268" name="Google Shape;268;p72"/>
          <p:cNvSpPr txBox="1">
            <a:spLocks noGrp="1"/>
          </p:cNvSpPr>
          <p:nvPr>
            <p:ph type="subTitle" idx="1"/>
          </p:nvPr>
        </p:nvSpPr>
        <p:spPr>
          <a:xfrm>
            <a:off x="609441" y="2286000"/>
            <a:ext cx="10969943" cy="2286000"/>
          </a:xfrm>
          <a:prstGeom prst="rect">
            <a:avLst/>
          </a:prstGeom>
          <a:noFill/>
          <a:ln>
            <a:noFill/>
          </a:ln>
        </p:spPr>
        <p:txBody>
          <a:bodyPr spcFirstLastPara="1" wrap="square" lIns="0" tIns="182875" rIns="0" bIns="45700" anchor="t" anchorCtr="0">
            <a:normAutofit/>
          </a:bodyPr>
          <a:lstStyle>
            <a:lvl1pPr lvl="0" algn="l">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9" name="Google Shape;269;p72"/>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50/50 Content 10">
  <p:cSld name="50/50 Content 10">
    <p:spTree>
      <p:nvGrpSpPr>
        <p:cNvPr id="1" name="Shape 272"/>
        <p:cNvGrpSpPr/>
        <p:nvPr/>
      </p:nvGrpSpPr>
      <p:grpSpPr>
        <a:xfrm>
          <a:off x="0" y="0"/>
          <a:ext cx="0" cy="0"/>
          <a:chOff x="0" y="0"/>
          <a:chExt cx="0" cy="0"/>
        </a:xfrm>
      </p:grpSpPr>
      <p:sp>
        <p:nvSpPr>
          <p:cNvPr id="273" name="Google Shape;273;p74"/>
          <p:cNvSpPr txBox="1">
            <a:spLocks noGrp="1"/>
          </p:cNvSpPr>
          <p:nvPr>
            <p:ph type="title"/>
          </p:nvPr>
        </p:nvSpPr>
        <p:spPr>
          <a:xfrm>
            <a:off x="609442" y="685800"/>
            <a:ext cx="4586516"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p74"/>
          <p:cNvSpPr txBox="1">
            <a:spLocks noGrp="1"/>
          </p:cNvSpPr>
          <p:nvPr>
            <p:ph type="body" idx="1"/>
          </p:nvPr>
        </p:nvSpPr>
        <p:spPr>
          <a:xfrm>
            <a:off x="5599242" y="685800"/>
            <a:ext cx="5980142"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275" name="Google Shape;275;p74"/>
          <p:cNvSpPr txBox="1">
            <a:spLocks noGrp="1"/>
          </p:cNvSpPr>
          <p:nvPr>
            <p:ph type="body" idx="2"/>
          </p:nvPr>
        </p:nvSpPr>
        <p:spPr>
          <a:xfrm>
            <a:off x="609441" y="1828800"/>
            <a:ext cx="4570809"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276" name="Google Shape;276;p7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matchingName="Problem 1">
  <p:cSld name="Problem 1">
    <p:spTree>
      <p:nvGrpSpPr>
        <p:cNvPr id="1" name="Shape 277"/>
        <p:cNvGrpSpPr/>
        <p:nvPr/>
      </p:nvGrpSpPr>
      <p:grpSpPr>
        <a:xfrm>
          <a:off x="0" y="0"/>
          <a:ext cx="0" cy="0"/>
          <a:chOff x="0" y="0"/>
          <a:chExt cx="0" cy="0"/>
        </a:xfrm>
      </p:grpSpPr>
      <p:sp>
        <p:nvSpPr>
          <p:cNvPr id="278" name="Google Shape;278;p75"/>
          <p:cNvSpPr/>
          <p:nvPr/>
        </p:nvSpPr>
        <p:spPr>
          <a:xfrm>
            <a:off x="1732898" y="1828800"/>
            <a:ext cx="4723170" cy="2743200"/>
          </a:xfrm>
          <a:prstGeom prst="rect">
            <a:avLst/>
          </a:prstGeom>
          <a:solidFill>
            <a:schemeClr val="dk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279" name="Google Shape;279;p75"/>
          <p:cNvSpPr>
            <a:spLocks noGrp="1"/>
          </p:cNvSpPr>
          <p:nvPr>
            <p:ph type="pic" idx="2"/>
          </p:nvPr>
        </p:nvSpPr>
        <p:spPr>
          <a:xfrm>
            <a:off x="4723170" y="602900"/>
            <a:ext cx="7450959" cy="5195100"/>
          </a:xfrm>
          <a:prstGeom prst="rect">
            <a:avLst/>
          </a:prstGeom>
          <a:solidFill>
            <a:schemeClr val="lt2"/>
          </a:solidFill>
          <a:ln>
            <a:noFill/>
          </a:ln>
        </p:spPr>
      </p:sp>
      <p:sp>
        <p:nvSpPr>
          <p:cNvPr id="280" name="Google Shape;280;p75"/>
          <p:cNvSpPr txBox="1">
            <a:spLocks noGrp="1"/>
          </p:cNvSpPr>
          <p:nvPr>
            <p:ph type="title"/>
          </p:nvPr>
        </p:nvSpPr>
        <p:spPr>
          <a:xfrm>
            <a:off x="2342340" y="2057400"/>
            <a:ext cx="3656648" cy="2286000"/>
          </a:xfrm>
          <a:prstGeom prst="rect">
            <a:avLst/>
          </a:prstGeom>
          <a:noFill/>
          <a:ln>
            <a:noFill/>
          </a:ln>
        </p:spPr>
        <p:txBody>
          <a:bodyPr spcFirstLastPara="1" wrap="square" lIns="0" tIns="0" rIns="0" bIns="0"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75"/>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2" name="Google Shape;282;p75"/>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283" name="Google Shape;283;p75"/>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284" name="Google Shape;284;p75"/>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Numbered Grid 1">
  <p:cSld name="Numbered Grid 1">
    <p:spTree>
      <p:nvGrpSpPr>
        <p:cNvPr id="1" name="Shape 285"/>
        <p:cNvGrpSpPr/>
        <p:nvPr/>
      </p:nvGrpSpPr>
      <p:grpSpPr>
        <a:xfrm>
          <a:off x="0" y="0"/>
          <a:ext cx="0" cy="0"/>
          <a:chOff x="0" y="0"/>
          <a:chExt cx="0" cy="0"/>
        </a:xfrm>
      </p:grpSpPr>
      <p:sp>
        <p:nvSpPr>
          <p:cNvPr id="286" name="Google Shape;286;p7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7" name="Google Shape;287;p76"/>
          <p:cNvSpPr txBox="1">
            <a:spLocks noGrp="1"/>
          </p:cNvSpPr>
          <p:nvPr>
            <p:ph type="body" idx="2"/>
          </p:nvPr>
        </p:nvSpPr>
        <p:spPr>
          <a:xfrm>
            <a:off x="1066523" y="205740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8" name="Google Shape;288;p76"/>
          <p:cNvSpPr txBox="1">
            <a:spLocks noGrp="1"/>
          </p:cNvSpPr>
          <p:nvPr>
            <p:ph type="body" idx="3"/>
          </p:nvPr>
        </p:nvSpPr>
        <p:spPr>
          <a:xfrm>
            <a:off x="1066522" y="252105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89" name="Google Shape;289;p76"/>
          <p:cNvSpPr txBox="1">
            <a:spLocks noGrp="1"/>
          </p:cNvSpPr>
          <p:nvPr>
            <p:ph type="body" idx="4"/>
          </p:nvPr>
        </p:nvSpPr>
        <p:spPr>
          <a:xfrm>
            <a:off x="3823875" y="2056318"/>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0" name="Google Shape;290;p76"/>
          <p:cNvSpPr txBox="1">
            <a:spLocks noGrp="1"/>
          </p:cNvSpPr>
          <p:nvPr>
            <p:ph type="body" idx="5"/>
          </p:nvPr>
        </p:nvSpPr>
        <p:spPr>
          <a:xfrm>
            <a:off x="3823875" y="2519975"/>
            <a:ext cx="2270539"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1" name="Google Shape;291;p76"/>
          <p:cNvSpPr txBox="1">
            <a:spLocks noGrp="1"/>
          </p:cNvSpPr>
          <p:nvPr>
            <p:ph type="body" idx="6"/>
          </p:nvPr>
        </p:nvSpPr>
        <p:spPr>
          <a:xfrm>
            <a:off x="6565206" y="2064380"/>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2" name="Google Shape;292;p76"/>
          <p:cNvSpPr txBox="1">
            <a:spLocks noGrp="1"/>
          </p:cNvSpPr>
          <p:nvPr>
            <p:ph type="body" idx="7"/>
          </p:nvPr>
        </p:nvSpPr>
        <p:spPr>
          <a:xfrm>
            <a:off x="6565205" y="2528037"/>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3" name="Google Shape;293;p76"/>
          <p:cNvSpPr txBox="1">
            <a:spLocks noGrp="1"/>
          </p:cNvSpPr>
          <p:nvPr>
            <p:ph type="body" idx="8"/>
          </p:nvPr>
        </p:nvSpPr>
        <p:spPr>
          <a:xfrm>
            <a:off x="9304187" y="2070586"/>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4" name="Google Shape;294;p76"/>
          <p:cNvSpPr txBox="1">
            <a:spLocks noGrp="1"/>
          </p:cNvSpPr>
          <p:nvPr>
            <p:ph type="body" idx="9"/>
          </p:nvPr>
        </p:nvSpPr>
        <p:spPr>
          <a:xfrm>
            <a:off x="9304186" y="2534243"/>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5" name="Google Shape;295;p76"/>
          <p:cNvSpPr txBox="1">
            <a:spLocks noGrp="1"/>
          </p:cNvSpPr>
          <p:nvPr>
            <p:ph type="body" idx="13"/>
          </p:nvPr>
        </p:nvSpPr>
        <p:spPr>
          <a:xfrm>
            <a:off x="1077515" y="435198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6" name="Google Shape;296;p76"/>
          <p:cNvSpPr txBox="1">
            <a:spLocks noGrp="1"/>
          </p:cNvSpPr>
          <p:nvPr>
            <p:ph type="body" idx="14"/>
          </p:nvPr>
        </p:nvSpPr>
        <p:spPr>
          <a:xfrm>
            <a:off x="1077514" y="481564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7" name="Google Shape;297;p76"/>
          <p:cNvSpPr txBox="1">
            <a:spLocks noGrp="1"/>
          </p:cNvSpPr>
          <p:nvPr>
            <p:ph type="body" idx="15"/>
          </p:nvPr>
        </p:nvSpPr>
        <p:spPr>
          <a:xfrm>
            <a:off x="3834867" y="4350901"/>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8" name="Google Shape;298;p76"/>
          <p:cNvSpPr txBox="1">
            <a:spLocks noGrp="1"/>
          </p:cNvSpPr>
          <p:nvPr>
            <p:ph type="body" idx="16"/>
          </p:nvPr>
        </p:nvSpPr>
        <p:spPr>
          <a:xfrm>
            <a:off x="3834866" y="4814558"/>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299" name="Google Shape;299;p76"/>
          <p:cNvSpPr txBox="1">
            <a:spLocks noGrp="1"/>
          </p:cNvSpPr>
          <p:nvPr>
            <p:ph type="body" idx="17"/>
          </p:nvPr>
        </p:nvSpPr>
        <p:spPr>
          <a:xfrm>
            <a:off x="6576198" y="4358963"/>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0" name="Google Shape;300;p76"/>
          <p:cNvSpPr txBox="1">
            <a:spLocks noGrp="1"/>
          </p:cNvSpPr>
          <p:nvPr>
            <p:ph type="body" idx="18"/>
          </p:nvPr>
        </p:nvSpPr>
        <p:spPr>
          <a:xfrm>
            <a:off x="6576197" y="4822620"/>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19"/>
          </p:nvPr>
        </p:nvSpPr>
        <p:spPr>
          <a:xfrm>
            <a:off x="9315179" y="4365169"/>
            <a:ext cx="2285406" cy="444286"/>
          </a:xfrm>
          <a:prstGeom prst="rect">
            <a:avLst/>
          </a:prstGeom>
          <a:noFill/>
          <a:ln>
            <a:noFill/>
          </a:ln>
        </p:spPr>
        <p:txBody>
          <a:bodyPr spcFirstLastPara="1" wrap="square" lIns="0" tIns="0" rIns="182875" bIns="0" anchor="ctr" anchorCtr="0">
            <a:noAutofit/>
          </a:bodyPr>
          <a:lstStyle>
            <a:lvl1pPr marL="457063" lvl="0" indent="-228531" algn="l">
              <a:lnSpc>
                <a:spcPct val="120000"/>
              </a:lnSpc>
              <a:spcBef>
                <a:spcPts val="600"/>
              </a:spcBef>
              <a:spcAft>
                <a:spcPts val="0"/>
              </a:spcAft>
              <a:buClr>
                <a:schemeClr val="dk1"/>
              </a:buClr>
              <a:buSzPts val="1600"/>
              <a:buNone/>
              <a:defRPr sz="1600" b="1"/>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2" name="Google Shape;302;p76"/>
          <p:cNvSpPr txBox="1">
            <a:spLocks noGrp="1"/>
          </p:cNvSpPr>
          <p:nvPr>
            <p:ph type="body" idx="20"/>
          </p:nvPr>
        </p:nvSpPr>
        <p:spPr>
          <a:xfrm>
            <a:off x="9315178" y="4828826"/>
            <a:ext cx="2285406" cy="1365143"/>
          </a:xfrm>
          <a:prstGeom prst="rect">
            <a:avLst/>
          </a:prstGeom>
          <a:noFill/>
          <a:ln>
            <a:noFill/>
          </a:ln>
        </p:spPr>
        <p:txBody>
          <a:bodyPr spcFirstLastPara="1" wrap="square" lIns="0" tIns="0" rIns="182875" bIns="0" anchor="t" anchorCtr="0">
            <a:normAutofit/>
          </a:bodyPr>
          <a:lstStyle>
            <a:lvl1pPr marL="457063" lvl="0" indent="-228531" algn="l">
              <a:lnSpc>
                <a:spcPct val="120000"/>
              </a:lnSpc>
              <a:spcBef>
                <a:spcPts val="600"/>
              </a:spcBef>
              <a:spcAft>
                <a:spcPts val="0"/>
              </a:spcAft>
              <a:buClr>
                <a:schemeClr val="dk1"/>
              </a:buClr>
              <a:buSzPts val="1200"/>
              <a:buNone/>
              <a:defRPr sz="1200"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3" name="Google Shape;303;p7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6"/>
          <p:cNvSpPr txBox="1">
            <a:spLocks noGrp="1"/>
          </p:cNvSpPr>
          <p:nvPr>
            <p:ph type="body" idx="21"/>
          </p:nvPr>
        </p:nvSpPr>
        <p:spPr>
          <a:xfrm>
            <a:off x="609442" y="2060629"/>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5" name="Google Shape;305;p76"/>
          <p:cNvSpPr txBox="1">
            <a:spLocks noGrp="1"/>
          </p:cNvSpPr>
          <p:nvPr>
            <p:ph type="body" idx="22"/>
          </p:nvPr>
        </p:nvSpPr>
        <p:spPr>
          <a:xfrm>
            <a:off x="3367372" y="2060629"/>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6" name="Google Shape;306;p76"/>
          <p:cNvSpPr txBox="1">
            <a:spLocks noGrp="1"/>
          </p:cNvSpPr>
          <p:nvPr>
            <p:ph type="body" idx="23"/>
          </p:nvPr>
        </p:nvSpPr>
        <p:spPr>
          <a:xfrm>
            <a:off x="6094413" y="2060629"/>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7" name="Google Shape;307;p76"/>
          <p:cNvSpPr txBox="1">
            <a:spLocks noGrp="1"/>
          </p:cNvSpPr>
          <p:nvPr>
            <p:ph type="body" idx="24"/>
          </p:nvPr>
        </p:nvSpPr>
        <p:spPr>
          <a:xfrm>
            <a:off x="8852468" y="2060629"/>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8" name="Google Shape;308;p76"/>
          <p:cNvSpPr txBox="1">
            <a:spLocks noGrp="1"/>
          </p:cNvSpPr>
          <p:nvPr>
            <p:ph type="body" idx="25"/>
          </p:nvPr>
        </p:nvSpPr>
        <p:spPr>
          <a:xfrm>
            <a:off x="620432" y="4341216"/>
            <a:ext cx="45708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6"/>
          </p:nvPr>
        </p:nvSpPr>
        <p:spPr>
          <a:xfrm>
            <a:off x="3378362" y="4341216"/>
            <a:ext cx="447271"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body" idx="27"/>
          </p:nvPr>
        </p:nvSpPr>
        <p:spPr>
          <a:xfrm>
            <a:off x="6105403" y="4341216"/>
            <a:ext cx="462897"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1" name="Google Shape;311;p76"/>
          <p:cNvSpPr txBox="1">
            <a:spLocks noGrp="1"/>
          </p:cNvSpPr>
          <p:nvPr>
            <p:ph type="body" idx="28"/>
          </p:nvPr>
        </p:nvSpPr>
        <p:spPr>
          <a:xfrm>
            <a:off x="8863458" y="4341216"/>
            <a:ext cx="452963" cy="907943"/>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4400"/>
              <a:buNone/>
              <a:defRPr sz="4399" b="0"/>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50/50 Content 12">
  <p:cSld name="50/50 Content 12">
    <p:spTree>
      <p:nvGrpSpPr>
        <p:cNvPr id="1" name="Shape 312"/>
        <p:cNvGrpSpPr/>
        <p:nvPr/>
      </p:nvGrpSpPr>
      <p:grpSpPr>
        <a:xfrm>
          <a:off x="0" y="0"/>
          <a:ext cx="0" cy="0"/>
          <a:chOff x="0" y="0"/>
          <a:chExt cx="0" cy="0"/>
        </a:xfrm>
      </p:grpSpPr>
      <p:sp>
        <p:nvSpPr>
          <p:cNvPr id="313" name="Google Shape;313;p77"/>
          <p:cNvSpPr txBox="1">
            <a:spLocks noGrp="1"/>
          </p:cNvSpPr>
          <p:nvPr>
            <p:ph type="title"/>
          </p:nvPr>
        </p:nvSpPr>
        <p:spPr>
          <a:xfrm>
            <a:off x="609441" y="1600201"/>
            <a:ext cx="4570809" cy="1600201"/>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4" name="Google Shape;314;p77"/>
          <p:cNvSpPr txBox="1">
            <a:spLocks noGrp="1"/>
          </p:cNvSpPr>
          <p:nvPr>
            <p:ph type="body" idx="1"/>
          </p:nvPr>
        </p:nvSpPr>
        <p:spPr>
          <a:xfrm>
            <a:off x="609441" y="3200402"/>
            <a:ext cx="4570809" cy="2971798"/>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15" name="Google Shape;315;p77"/>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6" name="Google Shape;316;p77"/>
          <p:cNvSpPr txBox="1">
            <a:spLocks noGrp="1"/>
          </p:cNvSpPr>
          <p:nvPr>
            <p:ph type="body" idx="3"/>
          </p:nvPr>
        </p:nvSpPr>
        <p:spPr>
          <a:xfrm>
            <a:off x="6551494" y="6858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7" name="Google Shape;317;p77"/>
          <p:cNvSpPr>
            <a:spLocks noGrp="1"/>
          </p:cNvSpPr>
          <p:nvPr>
            <p:ph type="pic" idx="4"/>
          </p:nvPr>
        </p:nvSpPr>
        <p:spPr>
          <a:xfrm>
            <a:off x="5588705" y="685800"/>
            <a:ext cx="685621" cy="685800"/>
          </a:xfrm>
          <a:prstGeom prst="rect">
            <a:avLst/>
          </a:prstGeom>
          <a:noFill/>
          <a:ln>
            <a:noFill/>
          </a:ln>
        </p:spPr>
      </p:sp>
      <p:sp>
        <p:nvSpPr>
          <p:cNvPr id="318" name="Google Shape;318;p77"/>
          <p:cNvSpPr txBox="1">
            <a:spLocks noGrp="1"/>
          </p:cNvSpPr>
          <p:nvPr>
            <p:ph type="body" idx="5"/>
          </p:nvPr>
        </p:nvSpPr>
        <p:spPr>
          <a:xfrm>
            <a:off x="6562030" y="5029201"/>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19" name="Google Shape;319;p77"/>
          <p:cNvSpPr>
            <a:spLocks noGrp="1"/>
          </p:cNvSpPr>
          <p:nvPr>
            <p:ph type="pic" idx="6"/>
          </p:nvPr>
        </p:nvSpPr>
        <p:spPr>
          <a:xfrm>
            <a:off x="5588705" y="5029201"/>
            <a:ext cx="685621" cy="685800"/>
          </a:xfrm>
          <a:prstGeom prst="rect">
            <a:avLst/>
          </a:prstGeom>
          <a:noFill/>
          <a:ln>
            <a:noFill/>
          </a:ln>
        </p:spPr>
      </p:sp>
      <p:sp>
        <p:nvSpPr>
          <p:cNvPr id="320" name="Google Shape;320;p77"/>
          <p:cNvSpPr txBox="1">
            <a:spLocks noGrp="1"/>
          </p:cNvSpPr>
          <p:nvPr>
            <p:ph type="body" idx="7"/>
          </p:nvPr>
        </p:nvSpPr>
        <p:spPr>
          <a:xfrm>
            <a:off x="6551494" y="21336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1" name="Google Shape;321;p77"/>
          <p:cNvSpPr>
            <a:spLocks noGrp="1"/>
          </p:cNvSpPr>
          <p:nvPr>
            <p:ph type="pic" idx="8"/>
          </p:nvPr>
        </p:nvSpPr>
        <p:spPr>
          <a:xfrm>
            <a:off x="5588705" y="2133600"/>
            <a:ext cx="685621" cy="685800"/>
          </a:xfrm>
          <a:prstGeom prst="rect">
            <a:avLst/>
          </a:prstGeom>
          <a:noFill/>
          <a:ln>
            <a:noFill/>
          </a:ln>
        </p:spPr>
      </p:sp>
      <p:sp>
        <p:nvSpPr>
          <p:cNvPr id="322" name="Google Shape;322;p77"/>
          <p:cNvSpPr txBox="1">
            <a:spLocks noGrp="1"/>
          </p:cNvSpPr>
          <p:nvPr>
            <p:ph type="body" idx="9"/>
          </p:nvPr>
        </p:nvSpPr>
        <p:spPr>
          <a:xfrm>
            <a:off x="6551494" y="3581400"/>
            <a:ext cx="5017354" cy="11430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23" name="Google Shape;323;p77"/>
          <p:cNvSpPr>
            <a:spLocks noGrp="1"/>
          </p:cNvSpPr>
          <p:nvPr>
            <p:ph type="pic" idx="13"/>
          </p:nvPr>
        </p:nvSpPr>
        <p:spPr>
          <a:xfrm>
            <a:off x="5588705" y="3581400"/>
            <a:ext cx="685621" cy="685800"/>
          </a:xfrm>
          <a:prstGeom prst="rect">
            <a:avLst/>
          </a:prstGeom>
          <a:noFill/>
          <a:ln>
            <a:noFill/>
          </a:ln>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00 Content 1">
  <p:cSld name="100 Content 1">
    <p:spTree>
      <p:nvGrpSpPr>
        <p:cNvPr id="1" name="Shape 333"/>
        <p:cNvGrpSpPr/>
        <p:nvPr/>
      </p:nvGrpSpPr>
      <p:grpSpPr>
        <a:xfrm>
          <a:off x="0" y="0"/>
          <a:ext cx="0" cy="0"/>
          <a:chOff x="0" y="0"/>
          <a:chExt cx="0" cy="0"/>
        </a:xfrm>
      </p:grpSpPr>
      <p:sp>
        <p:nvSpPr>
          <p:cNvPr id="334" name="Google Shape;334;p79"/>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79"/>
          <p:cNvSpPr txBox="1">
            <a:spLocks noGrp="1"/>
          </p:cNvSpPr>
          <p:nvPr>
            <p:ph type="body" idx="1"/>
          </p:nvPr>
        </p:nvSpPr>
        <p:spPr>
          <a:xfrm>
            <a:off x="609441" y="1828800"/>
            <a:ext cx="10969943"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36" name="Google Shape;336;p79"/>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30/70 Content 3">
  <p:cSld name="30/70 Content 3">
    <p:spTree>
      <p:nvGrpSpPr>
        <p:cNvPr id="1" name="Shape 337"/>
        <p:cNvGrpSpPr/>
        <p:nvPr/>
      </p:nvGrpSpPr>
      <p:grpSpPr>
        <a:xfrm>
          <a:off x="0" y="0"/>
          <a:ext cx="0" cy="0"/>
          <a:chOff x="0" y="0"/>
          <a:chExt cx="0" cy="0"/>
        </a:xfrm>
      </p:grpSpPr>
      <p:sp>
        <p:nvSpPr>
          <p:cNvPr id="338" name="Google Shape;338;p80"/>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80"/>
          <p:cNvSpPr txBox="1">
            <a:spLocks noGrp="1"/>
          </p:cNvSpPr>
          <p:nvPr>
            <p:ph type="body" idx="1"/>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0" name="Google Shape;340;p80"/>
          <p:cNvSpPr txBox="1">
            <a:spLocks noGrp="1"/>
          </p:cNvSpPr>
          <p:nvPr>
            <p:ph type="body" idx="2"/>
          </p:nvPr>
        </p:nvSpPr>
        <p:spPr>
          <a:xfrm>
            <a:off x="1513068" y="2057401"/>
            <a:ext cx="275151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1" name="Google Shape;341;p80"/>
          <p:cNvSpPr>
            <a:spLocks noGrp="1"/>
          </p:cNvSpPr>
          <p:nvPr>
            <p:ph type="pic" idx="3"/>
          </p:nvPr>
        </p:nvSpPr>
        <p:spPr>
          <a:xfrm>
            <a:off x="609441" y="2057399"/>
            <a:ext cx="685621" cy="685800"/>
          </a:xfrm>
          <a:prstGeom prst="rect">
            <a:avLst/>
          </a:prstGeom>
          <a:noFill/>
          <a:ln>
            <a:noFill/>
          </a:ln>
        </p:spPr>
      </p:sp>
      <p:sp>
        <p:nvSpPr>
          <p:cNvPr id="342" name="Google Shape;342;p80"/>
          <p:cNvSpPr>
            <a:spLocks noGrp="1"/>
          </p:cNvSpPr>
          <p:nvPr>
            <p:ph type="pic" idx="4"/>
          </p:nvPr>
        </p:nvSpPr>
        <p:spPr>
          <a:xfrm>
            <a:off x="609441" y="3160776"/>
            <a:ext cx="685621" cy="685800"/>
          </a:xfrm>
          <a:prstGeom prst="rect">
            <a:avLst/>
          </a:prstGeom>
          <a:noFill/>
          <a:ln>
            <a:noFill/>
          </a:ln>
        </p:spPr>
      </p:sp>
      <p:sp>
        <p:nvSpPr>
          <p:cNvPr id="343" name="Google Shape;343;p80"/>
          <p:cNvSpPr>
            <a:spLocks noGrp="1"/>
          </p:cNvSpPr>
          <p:nvPr>
            <p:ph type="pic" idx="5"/>
          </p:nvPr>
        </p:nvSpPr>
        <p:spPr>
          <a:xfrm>
            <a:off x="609441" y="4264152"/>
            <a:ext cx="685621" cy="685800"/>
          </a:xfrm>
          <a:prstGeom prst="rect">
            <a:avLst/>
          </a:prstGeom>
          <a:noFill/>
          <a:ln>
            <a:noFill/>
          </a:ln>
        </p:spPr>
      </p:sp>
      <p:sp>
        <p:nvSpPr>
          <p:cNvPr id="344" name="Google Shape;344;p80"/>
          <p:cNvSpPr>
            <a:spLocks noGrp="1"/>
          </p:cNvSpPr>
          <p:nvPr>
            <p:ph type="pic" idx="6"/>
          </p:nvPr>
        </p:nvSpPr>
        <p:spPr>
          <a:xfrm>
            <a:off x="609441" y="5367529"/>
            <a:ext cx="685621" cy="685800"/>
          </a:xfrm>
          <a:prstGeom prst="rect">
            <a:avLst/>
          </a:prstGeom>
          <a:noFill/>
          <a:ln>
            <a:noFill/>
          </a:ln>
        </p:spPr>
      </p:sp>
      <p:sp>
        <p:nvSpPr>
          <p:cNvPr id="345" name="Google Shape;345;p80"/>
          <p:cNvSpPr txBox="1">
            <a:spLocks noGrp="1"/>
          </p:cNvSpPr>
          <p:nvPr>
            <p:ph type="body" idx="7"/>
          </p:nvPr>
        </p:nvSpPr>
        <p:spPr>
          <a:xfrm>
            <a:off x="1523603" y="3160777"/>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6" name="Google Shape;346;p80"/>
          <p:cNvSpPr txBox="1">
            <a:spLocks noGrp="1"/>
          </p:cNvSpPr>
          <p:nvPr>
            <p:ph type="body" idx="8"/>
          </p:nvPr>
        </p:nvSpPr>
        <p:spPr>
          <a:xfrm>
            <a:off x="1523603" y="4264153"/>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7" name="Google Shape;347;p80"/>
          <p:cNvSpPr txBox="1">
            <a:spLocks noGrp="1"/>
          </p:cNvSpPr>
          <p:nvPr>
            <p:ph type="body" idx="9"/>
          </p:nvPr>
        </p:nvSpPr>
        <p:spPr>
          <a:xfrm>
            <a:off x="1523603" y="5367530"/>
            <a:ext cx="2742486" cy="804671"/>
          </a:xfrm>
          <a:prstGeom prst="rect">
            <a:avLst/>
          </a:prstGeom>
          <a:noFill/>
          <a:ln>
            <a:noFill/>
          </a:ln>
        </p:spPr>
        <p:txBody>
          <a:bodyPr spcFirstLastPara="1" wrap="square" lIns="0" tIns="0" rIns="0" bIns="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48" name="Google Shape;348;p80"/>
          <p:cNvSpPr>
            <a:spLocks noGrp="1"/>
          </p:cNvSpPr>
          <p:nvPr>
            <p:ph type="pic" idx="13"/>
          </p:nvPr>
        </p:nvSpPr>
        <p:spPr>
          <a:xfrm>
            <a:off x="4723170" y="-1"/>
            <a:ext cx="7465656" cy="6857999"/>
          </a:xfrm>
          <a:prstGeom prst="rect">
            <a:avLst/>
          </a:prstGeom>
          <a:solidFill>
            <a:schemeClr val="lt2"/>
          </a:solidFill>
          <a:ln>
            <a:noFill/>
          </a:ln>
        </p:spPr>
      </p:sp>
      <p:sp>
        <p:nvSpPr>
          <p:cNvPr id="349" name="Google Shape;349;p80"/>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50" name="Google Shape;350;p80"/>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51" name="Google Shape;351;p80"/>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80"/>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40/60 Content 1">
  <p:cSld name="40/60 Content 1">
    <p:spTree>
      <p:nvGrpSpPr>
        <p:cNvPr id="1" name="Shape 353"/>
        <p:cNvGrpSpPr/>
        <p:nvPr/>
      </p:nvGrpSpPr>
      <p:grpSpPr>
        <a:xfrm>
          <a:off x="0" y="0"/>
          <a:ext cx="0" cy="0"/>
          <a:chOff x="0" y="0"/>
          <a:chExt cx="0" cy="0"/>
        </a:xfrm>
      </p:grpSpPr>
      <p:sp>
        <p:nvSpPr>
          <p:cNvPr id="354" name="Google Shape;354;p81"/>
          <p:cNvSpPr/>
          <p:nvPr/>
        </p:nvSpPr>
        <p:spPr>
          <a:xfrm>
            <a:off x="4723170" y="0"/>
            <a:ext cx="746565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55" name="Google Shape;355;p81"/>
          <p:cNvSpPr txBox="1">
            <a:spLocks noGrp="1"/>
          </p:cNvSpPr>
          <p:nvPr>
            <p:ph type="title"/>
          </p:nvPr>
        </p:nvSpPr>
        <p:spPr>
          <a:xfrm>
            <a:off x="609441" y="1828800"/>
            <a:ext cx="3656648"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81"/>
          <p:cNvSpPr txBox="1">
            <a:spLocks noGrp="1"/>
          </p:cNvSpPr>
          <p:nvPr>
            <p:ph type="body" idx="1"/>
          </p:nvPr>
        </p:nvSpPr>
        <p:spPr>
          <a:xfrm>
            <a:off x="609441" y="3200400"/>
            <a:ext cx="3656648"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7" name="Google Shape;357;p81"/>
          <p:cNvSpPr txBox="1">
            <a:spLocks noGrp="1"/>
          </p:cNvSpPr>
          <p:nvPr>
            <p:ph type="body" idx="2"/>
          </p:nvPr>
        </p:nvSpPr>
        <p:spPr>
          <a:xfrm>
            <a:off x="5599242" y="3200402"/>
            <a:ext cx="5980142"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58" name="Google Shape;358;p81"/>
          <p:cNvSpPr txBox="1">
            <a:spLocks noGrp="1"/>
          </p:cNvSpPr>
          <p:nvPr>
            <p:ph type="body" idx="3"/>
          </p:nvPr>
        </p:nvSpPr>
        <p:spPr>
          <a:xfrm>
            <a:off x="5599242" y="1828800"/>
            <a:ext cx="5980142"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59" name="Google Shape;359;p81"/>
          <p:cNvSpPr txBox="1">
            <a:spLocks noGrp="1"/>
          </p:cNvSpPr>
          <p:nvPr>
            <p:ph type="body" idx="4"/>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0" name="Google Shape;360;p81"/>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61" name="Google Shape;361;p81"/>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62" name="Google Shape;362;p81"/>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81"/>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33/33/33 Content 5">
  <p:cSld name="33/33/33 Content 5">
    <p:spTree>
      <p:nvGrpSpPr>
        <p:cNvPr id="1" name="Shape 364"/>
        <p:cNvGrpSpPr/>
        <p:nvPr/>
      </p:nvGrpSpPr>
      <p:grpSpPr>
        <a:xfrm>
          <a:off x="0" y="0"/>
          <a:ext cx="0" cy="0"/>
          <a:chOff x="0" y="0"/>
          <a:chExt cx="0" cy="0"/>
        </a:xfrm>
      </p:grpSpPr>
      <p:sp>
        <p:nvSpPr>
          <p:cNvPr id="365" name="Google Shape;365;p82"/>
          <p:cNvSpPr/>
          <p:nvPr/>
        </p:nvSpPr>
        <p:spPr>
          <a:xfrm>
            <a:off x="1066533"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6" name="Google Shape;366;p82"/>
          <p:cNvSpPr/>
          <p:nvPr/>
        </p:nvSpPr>
        <p:spPr>
          <a:xfrm>
            <a:off x="8836898" y="2400303"/>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7" name="Google Shape;367;p82"/>
          <p:cNvSpPr/>
          <p:nvPr/>
        </p:nvSpPr>
        <p:spPr>
          <a:xfrm>
            <a:off x="4960855" y="2400305"/>
            <a:ext cx="2285396" cy="2285991"/>
          </a:xfrm>
          <a:prstGeom prst="ellipse">
            <a:avLst/>
          </a:prstGeom>
          <a:solidFill>
            <a:schemeClr val="lt1"/>
          </a:solidFill>
          <a:ln w="19050" cap="flat" cmpd="sng">
            <a:solidFill>
              <a:schemeClr val="lt2"/>
            </a:solidFill>
            <a:prstDash val="solid"/>
            <a:miter lim="800000"/>
            <a:headEnd type="none" w="sm" len="sm"/>
            <a:tailEnd type="none" w="sm" len="sm"/>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68" name="Google Shape;368;p82"/>
          <p:cNvSpPr txBox="1">
            <a:spLocks noGrp="1"/>
          </p:cNvSpPr>
          <p:nvPr>
            <p:ph type="body" idx="1"/>
          </p:nvPr>
        </p:nvSpPr>
        <p:spPr>
          <a:xfrm>
            <a:off x="609442" y="4800600"/>
            <a:ext cx="3199575"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69" name="Google Shape;369;p82"/>
          <p:cNvSpPr txBox="1">
            <a:spLocks noGrp="1"/>
          </p:cNvSpPr>
          <p:nvPr>
            <p:ph type="body" idx="2"/>
          </p:nvPr>
        </p:nvSpPr>
        <p:spPr>
          <a:xfrm>
            <a:off x="4503771" y="4800600"/>
            <a:ext cx="3199564"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0" name="Google Shape;370;p82"/>
          <p:cNvSpPr txBox="1">
            <a:spLocks noGrp="1"/>
          </p:cNvSpPr>
          <p:nvPr>
            <p:ph type="body" idx="3"/>
          </p:nvPr>
        </p:nvSpPr>
        <p:spPr>
          <a:xfrm>
            <a:off x="8379810" y="4800600"/>
            <a:ext cx="3199571" cy="457200"/>
          </a:xfrm>
          <a:prstGeom prst="rect">
            <a:avLst/>
          </a:prstGeom>
          <a:noFill/>
          <a:ln>
            <a:noFill/>
          </a:ln>
        </p:spPr>
        <p:txBody>
          <a:bodyPr spcFirstLastPara="1" wrap="square" lIns="0" tIns="0" rIns="0" bIns="0" anchor="t" anchorCtr="0">
            <a:noAutofit/>
          </a:bodyPr>
          <a:lstStyle>
            <a:lvl1pPr marL="457063" lvl="0" indent="-228531" algn="ctr">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1" name="Google Shape;371;p82"/>
          <p:cNvSpPr>
            <a:spLocks noGrp="1"/>
          </p:cNvSpPr>
          <p:nvPr>
            <p:ph type="pic" idx="4"/>
          </p:nvPr>
        </p:nvSpPr>
        <p:spPr>
          <a:xfrm>
            <a:off x="1637876" y="2971799"/>
            <a:ext cx="1142702" cy="1143000"/>
          </a:xfrm>
          <a:prstGeom prst="rect">
            <a:avLst/>
          </a:prstGeom>
          <a:noFill/>
          <a:ln>
            <a:noFill/>
          </a:ln>
        </p:spPr>
      </p:sp>
      <p:sp>
        <p:nvSpPr>
          <p:cNvPr id="372" name="Google Shape;372;p82"/>
          <p:cNvSpPr>
            <a:spLocks noGrp="1"/>
          </p:cNvSpPr>
          <p:nvPr>
            <p:ph type="pic" idx="5"/>
          </p:nvPr>
        </p:nvSpPr>
        <p:spPr>
          <a:xfrm>
            <a:off x="5532201" y="2971800"/>
            <a:ext cx="1142702" cy="1143000"/>
          </a:xfrm>
          <a:prstGeom prst="rect">
            <a:avLst/>
          </a:prstGeom>
          <a:noFill/>
          <a:ln>
            <a:noFill/>
          </a:ln>
        </p:spPr>
      </p:sp>
      <p:sp>
        <p:nvSpPr>
          <p:cNvPr id="373" name="Google Shape;373;p82"/>
          <p:cNvSpPr>
            <a:spLocks noGrp="1"/>
          </p:cNvSpPr>
          <p:nvPr>
            <p:ph type="pic" idx="6"/>
          </p:nvPr>
        </p:nvSpPr>
        <p:spPr>
          <a:xfrm>
            <a:off x="9408244" y="2971798"/>
            <a:ext cx="1142702" cy="1143000"/>
          </a:xfrm>
          <a:prstGeom prst="rect">
            <a:avLst/>
          </a:prstGeom>
          <a:noFill/>
          <a:ln>
            <a:noFill/>
          </a:ln>
        </p:spPr>
      </p:sp>
      <p:sp>
        <p:nvSpPr>
          <p:cNvPr id="374" name="Google Shape;374;p8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75" name="Google Shape;375;p8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Quote 1">
  <p:cSld name="Quote 1">
    <p:spTree>
      <p:nvGrpSpPr>
        <p:cNvPr id="1" name="Shape 376"/>
        <p:cNvGrpSpPr/>
        <p:nvPr/>
      </p:nvGrpSpPr>
      <p:grpSpPr>
        <a:xfrm>
          <a:off x="0" y="0"/>
          <a:ext cx="0" cy="0"/>
          <a:chOff x="0" y="0"/>
          <a:chExt cx="0" cy="0"/>
        </a:xfrm>
      </p:grpSpPr>
      <p:sp>
        <p:nvSpPr>
          <p:cNvPr id="377" name="Google Shape;377;p83"/>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83"/>
          <p:cNvSpPr txBox="1">
            <a:spLocks noGrp="1"/>
          </p:cNvSpPr>
          <p:nvPr>
            <p:ph type="subTitle" idx="1"/>
          </p:nvPr>
        </p:nvSpPr>
        <p:spPr>
          <a:xfrm>
            <a:off x="1066522" y="5715001"/>
            <a:ext cx="10055781" cy="4572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9" name="Google Shape;379;p83"/>
          <p:cNvSpPr txBox="1">
            <a:spLocks noGrp="1"/>
          </p:cNvSpPr>
          <p:nvPr>
            <p:ph type="body" idx="2"/>
          </p:nvPr>
        </p:nvSpPr>
        <p:spPr>
          <a:xfrm>
            <a:off x="612489"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80" name="Google Shape;380;p8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381" name="Google Shape;381;p8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382" name="Google Shape;382;p83"/>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383" name="Google Shape;383;p8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0" y="0"/>
            <a:ext cx="12188825" cy="6858000"/>
          </a:xfrm>
          <a:solidFill>
            <a:schemeClr val="bg1">
              <a:lumMod val="95000"/>
            </a:schemeClr>
          </a:solidFill>
        </p:spPr>
        <p:txBody>
          <a:bodyPr anchor="ctr" anchorCtr="0"/>
          <a:lstStyle/>
          <a:p>
            <a:r>
              <a:rPr lang="en-GB"/>
              <a:t>Click icon to add picture</a:t>
            </a:r>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252" y="311377"/>
            <a:ext cx="5573724" cy="1195883"/>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26988162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33/33/33 Content 7">
  <p:cSld name="33/33/33 Content 7">
    <p:spTree>
      <p:nvGrpSpPr>
        <p:cNvPr id="1" name="Shape 384"/>
        <p:cNvGrpSpPr/>
        <p:nvPr/>
      </p:nvGrpSpPr>
      <p:grpSpPr>
        <a:xfrm>
          <a:off x="0" y="0"/>
          <a:ext cx="0" cy="0"/>
          <a:chOff x="0" y="0"/>
          <a:chExt cx="0" cy="0"/>
        </a:xfrm>
      </p:grpSpPr>
      <p:sp>
        <p:nvSpPr>
          <p:cNvPr id="385" name="Google Shape;385;p85"/>
          <p:cNvSpPr/>
          <p:nvPr/>
        </p:nvSpPr>
        <p:spPr>
          <a:xfrm>
            <a:off x="0" y="685800"/>
            <a:ext cx="4723170" cy="32004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86" name="Google Shape;386;p85"/>
          <p:cNvSpPr>
            <a:spLocks noGrp="1"/>
          </p:cNvSpPr>
          <p:nvPr>
            <p:ph type="pic" idx="2"/>
          </p:nvPr>
        </p:nvSpPr>
        <p:spPr>
          <a:xfrm>
            <a:off x="4723170" y="685800"/>
            <a:ext cx="7451068" cy="3200399"/>
          </a:xfrm>
          <a:prstGeom prst="rect">
            <a:avLst/>
          </a:prstGeom>
          <a:solidFill>
            <a:schemeClr val="lt2"/>
          </a:solidFill>
          <a:ln>
            <a:noFill/>
          </a:ln>
        </p:spPr>
      </p:sp>
      <p:sp>
        <p:nvSpPr>
          <p:cNvPr id="387" name="Google Shape;387;p85"/>
          <p:cNvSpPr txBox="1">
            <a:spLocks noGrp="1"/>
          </p:cNvSpPr>
          <p:nvPr>
            <p:ph type="title"/>
          </p:nvPr>
        </p:nvSpPr>
        <p:spPr>
          <a:xfrm>
            <a:off x="609441" y="685800"/>
            <a:ext cx="3656648" cy="1600200"/>
          </a:xfrm>
          <a:prstGeom prst="rect">
            <a:avLst/>
          </a:prstGeom>
          <a:noFill/>
          <a:ln>
            <a:noFill/>
          </a:ln>
        </p:spPr>
        <p:txBody>
          <a:bodyPr spcFirstLastPara="1" wrap="square" lIns="0" tIns="182875"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85"/>
          <p:cNvSpPr txBox="1">
            <a:spLocks noGrp="1"/>
          </p:cNvSpPr>
          <p:nvPr>
            <p:ph type="body" idx="1"/>
          </p:nvPr>
        </p:nvSpPr>
        <p:spPr>
          <a:xfrm>
            <a:off x="609441" y="2286000"/>
            <a:ext cx="3656648" cy="1600198"/>
          </a:xfrm>
          <a:prstGeom prst="rect">
            <a:avLst/>
          </a:prstGeom>
          <a:noFill/>
          <a:ln>
            <a:noFill/>
          </a:ln>
        </p:spPr>
        <p:txBody>
          <a:bodyPr spcFirstLastPara="1" wrap="square" lIns="0" tIns="182875" rIns="0" bIns="182875"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389" name="Google Shape;389;p85"/>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0" name="Google Shape;390;p85"/>
          <p:cNvSpPr txBox="1">
            <a:spLocks noGrp="1"/>
          </p:cNvSpPr>
          <p:nvPr>
            <p:ph type="body" idx="4"/>
          </p:nvPr>
        </p:nvSpPr>
        <p:spPr>
          <a:xfrm>
            <a:off x="1523603" y="4577592"/>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1" name="Google Shape;391;p85"/>
          <p:cNvSpPr>
            <a:spLocks noGrp="1"/>
          </p:cNvSpPr>
          <p:nvPr>
            <p:ph type="pic" idx="5"/>
          </p:nvPr>
        </p:nvSpPr>
        <p:spPr>
          <a:xfrm>
            <a:off x="618866" y="4580966"/>
            <a:ext cx="685621" cy="685800"/>
          </a:xfrm>
          <a:prstGeom prst="rect">
            <a:avLst/>
          </a:prstGeom>
          <a:noFill/>
          <a:ln>
            <a:noFill/>
          </a:ln>
        </p:spPr>
      </p:sp>
      <p:sp>
        <p:nvSpPr>
          <p:cNvPr id="392" name="Google Shape;392;p85"/>
          <p:cNvSpPr txBox="1">
            <a:spLocks noGrp="1"/>
          </p:cNvSpPr>
          <p:nvPr>
            <p:ph type="body" idx="6"/>
          </p:nvPr>
        </p:nvSpPr>
        <p:spPr>
          <a:xfrm>
            <a:off x="5204562"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3" name="Google Shape;393;p85"/>
          <p:cNvSpPr>
            <a:spLocks noGrp="1"/>
          </p:cNvSpPr>
          <p:nvPr>
            <p:ph type="pic" idx="7"/>
          </p:nvPr>
        </p:nvSpPr>
        <p:spPr>
          <a:xfrm>
            <a:off x="4275513" y="4580966"/>
            <a:ext cx="685621" cy="685800"/>
          </a:xfrm>
          <a:prstGeom prst="rect">
            <a:avLst/>
          </a:prstGeom>
          <a:noFill/>
          <a:ln>
            <a:noFill/>
          </a:ln>
        </p:spPr>
      </p:sp>
      <p:sp>
        <p:nvSpPr>
          <p:cNvPr id="394" name="Google Shape;394;p85"/>
          <p:cNvSpPr txBox="1">
            <a:spLocks noGrp="1"/>
          </p:cNvSpPr>
          <p:nvPr>
            <p:ph type="body" idx="8"/>
          </p:nvPr>
        </p:nvSpPr>
        <p:spPr>
          <a:xfrm>
            <a:off x="8861211" y="4577592"/>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5" name="Google Shape;395;p85"/>
          <p:cNvSpPr>
            <a:spLocks noGrp="1"/>
          </p:cNvSpPr>
          <p:nvPr>
            <p:ph type="pic" idx="9"/>
          </p:nvPr>
        </p:nvSpPr>
        <p:spPr>
          <a:xfrm>
            <a:off x="7932457" y="4580966"/>
            <a:ext cx="685621" cy="685800"/>
          </a:xfrm>
          <a:prstGeom prst="rect">
            <a:avLst/>
          </a:prstGeom>
          <a:noFill/>
          <a:ln>
            <a:noFill/>
          </a:ln>
        </p:spPr>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50/50 Content 11">
  <p:cSld name="50/50 Content 11">
    <p:spTree>
      <p:nvGrpSpPr>
        <p:cNvPr id="1" name="Shape 396"/>
        <p:cNvGrpSpPr/>
        <p:nvPr/>
      </p:nvGrpSpPr>
      <p:grpSpPr>
        <a:xfrm>
          <a:off x="0" y="0"/>
          <a:ext cx="0" cy="0"/>
          <a:chOff x="0" y="0"/>
          <a:chExt cx="0" cy="0"/>
        </a:xfrm>
      </p:grpSpPr>
      <p:sp>
        <p:nvSpPr>
          <p:cNvPr id="397" name="Google Shape;397;p86"/>
          <p:cNvSpPr txBox="1">
            <a:spLocks noGrp="1"/>
          </p:cNvSpPr>
          <p:nvPr>
            <p:ph type="body" idx="1"/>
          </p:nvPr>
        </p:nvSpPr>
        <p:spPr>
          <a:xfrm>
            <a:off x="609442" y="-1"/>
            <a:ext cx="4561857"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398" name="Google Shape;398;p86"/>
          <p:cNvSpPr txBox="1">
            <a:spLocks noGrp="1"/>
          </p:cNvSpPr>
          <p:nvPr>
            <p:ph type="title"/>
          </p:nvPr>
        </p:nvSpPr>
        <p:spPr>
          <a:xfrm>
            <a:off x="609442" y="685801"/>
            <a:ext cx="4112832" cy="11430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86"/>
          <p:cNvSpPr txBox="1">
            <a:spLocks noGrp="1"/>
          </p:cNvSpPr>
          <p:nvPr>
            <p:ph type="body" idx="2"/>
          </p:nvPr>
        </p:nvSpPr>
        <p:spPr>
          <a:xfrm>
            <a:off x="618404" y="1828801"/>
            <a:ext cx="4104767" cy="4343399"/>
          </a:xfrm>
          <a:prstGeom prst="rect">
            <a:avLst/>
          </a:prstGeom>
          <a:noFill/>
          <a:ln>
            <a:noFill/>
          </a:ln>
        </p:spPr>
        <p:txBody>
          <a:bodyPr spcFirstLastPara="1" wrap="square" lIns="182875" tIns="182875" rIns="457200" bIns="182875" anchor="t" anchorCtr="0">
            <a:normAutofit/>
          </a:bodyPr>
          <a:lstStyle>
            <a:lvl1pPr marL="457063" lvl="0" indent="-380886" algn="l">
              <a:lnSpc>
                <a:spcPct val="120000"/>
              </a:lnSpc>
              <a:spcBef>
                <a:spcPts val="600"/>
              </a:spcBef>
              <a:spcAft>
                <a:spcPts val="0"/>
              </a:spcAft>
              <a:buClr>
                <a:schemeClr val="dk1"/>
              </a:buClr>
              <a:buSzPts val="2400"/>
              <a:buChar char="•"/>
              <a:defRPr>
                <a:solidFill>
                  <a:schemeClr val="dk1"/>
                </a:solidFill>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0" name="Google Shape;400;p86"/>
          <p:cNvSpPr txBox="1">
            <a:spLocks noGrp="1"/>
          </p:cNvSpPr>
          <p:nvPr>
            <p:ph type="body" idx="3"/>
          </p:nvPr>
        </p:nvSpPr>
        <p:spPr>
          <a:xfrm>
            <a:off x="5180250" y="1604522"/>
            <a:ext cx="2742486"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1" name="Google Shape;401;p86"/>
          <p:cNvSpPr txBox="1">
            <a:spLocks noGrp="1"/>
          </p:cNvSpPr>
          <p:nvPr>
            <p:ph type="body" idx="4"/>
          </p:nvPr>
        </p:nvSpPr>
        <p:spPr>
          <a:xfrm>
            <a:off x="8369627" y="1604519"/>
            <a:ext cx="2733514" cy="1812834"/>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2" name="Google Shape;402;p86"/>
          <p:cNvSpPr txBox="1">
            <a:spLocks noGrp="1"/>
          </p:cNvSpPr>
          <p:nvPr>
            <p:ph type="body" idx="5"/>
          </p:nvPr>
        </p:nvSpPr>
        <p:spPr>
          <a:xfrm>
            <a:off x="5180251" y="4359368"/>
            <a:ext cx="2742487" cy="1812833"/>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3" name="Google Shape;403;p86"/>
          <p:cNvSpPr txBox="1">
            <a:spLocks noGrp="1"/>
          </p:cNvSpPr>
          <p:nvPr>
            <p:ph type="body" idx="6"/>
          </p:nvPr>
        </p:nvSpPr>
        <p:spPr>
          <a:xfrm>
            <a:off x="8369627" y="4359367"/>
            <a:ext cx="2733514" cy="1812832"/>
          </a:xfrm>
          <a:prstGeom prst="rect">
            <a:avLst/>
          </a:prstGeom>
          <a:noFill/>
          <a:ln>
            <a:noFill/>
          </a:ln>
        </p:spPr>
        <p:txBody>
          <a:bodyPr spcFirstLastPara="1" wrap="square" lIns="0" tIns="182875" rIns="457200" bIns="182875"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04" name="Google Shape;404;p86"/>
          <p:cNvSpPr>
            <a:spLocks noGrp="1"/>
          </p:cNvSpPr>
          <p:nvPr>
            <p:ph type="pic" idx="7"/>
          </p:nvPr>
        </p:nvSpPr>
        <p:spPr>
          <a:xfrm>
            <a:off x="5180251" y="893997"/>
            <a:ext cx="685621" cy="685800"/>
          </a:xfrm>
          <a:prstGeom prst="rect">
            <a:avLst/>
          </a:prstGeom>
          <a:noFill/>
          <a:ln>
            <a:noFill/>
          </a:ln>
        </p:spPr>
      </p:sp>
      <p:sp>
        <p:nvSpPr>
          <p:cNvPr id="405" name="Google Shape;405;p86"/>
          <p:cNvSpPr>
            <a:spLocks noGrp="1"/>
          </p:cNvSpPr>
          <p:nvPr>
            <p:ph type="pic" idx="8"/>
          </p:nvPr>
        </p:nvSpPr>
        <p:spPr>
          <a:xfrm>
            <a:off x="8369627" y="893997"/>
            <a:ext cx="685621" cy="685800"/>
          </a:xfrm>
          <a:prstGeom prst="rect">
            <a:avLst/>
          </a:prstGeom>
          <a:noFill/>
          <a:ln>
            <a:noFill/>
          </a:ln>
        </p:spPr>
      </p:sp>
      <p:sp>
        <p:nvSpPr>
          <p:cNvPr id="406" name="Google Shape;406;p86"/>
          <p:cNvSpPr>
            <a:spLocks noGrp="1"/>
          </p:cNvSpPr>
          <p:nvPr>
            <p:ph type="pic" idx="9"/>
          </p:nvPr>
        </p:nvSpPr>
        <p:spPr>
          <a:xfrm>
            <a:off x="5180251" y="3673567"/>
            <a:ext cx="685621" cy="685800"/>
          </a:xfrm>
          <a:prstGeom prst="rect">
            <a:avLst/>
          </a:prstGeom>
          <a:noFill/>
          <a:ln>
            <a:noFill/>
          </a:ln>
        </p:spPr>
      </p:sp>
      <p:sp>
        <p:nvSpPr>
          <p:cNvPr id="407" name="Google Shape;407;p86"/>
          <p:cNvSpPr>
            <a:spLocks noGrp="1"/>
          </p:cNvSpPr>
          <p:nvPr>
            <p:ph type="pic" idx="13"/>
          </p:nvPr>
        </p:nvSpPr>
        <p:spPr>
          <a:xfrm>
            <a:off x="8369627" y="3673567"/>
            <a:ext cx="685621" cy="685800"/>
          </a:xfrm>
          <a:prstGeom prst="rect">
            <a:avLst/>
          </a:prstGeom>
          <a:noFill/>
          <a:ln>
            <a:noFill/>
          </a:ln>
        </p:spPr>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50/50 Content 5">
  <p:cSld name="50/50 Content 5">
    <p:spTree>
      <p:nvGrpSpPr>
        <p:cNvPr id="1" name="Shape 408"/>
        <p:cNvGrpSpPr/>
        <p:nvPr/>
      </p:nvGrpSpPr>
      <p:grpSpPr>
        <a:xfrm>
          <a:off x="0" y="0"/>
          <a:ext cx="0" cy="0"/>
          <a:chOff x="0" y="0"/>
          <a:chExt cx="0" cy="0"/>
        </a:xfrm>
      </p:grpSpPr>
      <p:sp>
        <p:nvSpPr>
          <p:cNvPr id="409" name="Google Shape;409;p87"/>
          <p:cNvSpPr txBox="1">
            <a:spLocks noGrp="1"/>
          </p:cNvSpPr>
          <p:nvPr>
            <p:ph type="body" idx="1"/>
          </p:nvPr>
        </p:nvSpPr>
        <p:spPr>
          <a:xfrm>
            <a:off x="609441" y="1828801"/>
            <a:ext cx="5484971" cy="4343400"/>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10" name="Google Shape;410;p87"/>
          <p:cNvSpPr txBox="1">
            <a:spLocks noGrp="1"/>
          </p:cNvSpPr>
          <p:nvPr>
            <p:ph type="title"/>
          </p:nvPr>
        </p:nvSpPr>
        <p:spPr>
          <a:xfrm>
            <a:off x="609441" y="685800"/>
            <a:ext cx="10969943" cy="1143000"/>
          </a:xfrm>
          <a:prstGeom prst="rect">
            <a:avLst/>
          </a:prstGeom>
          <a:noFill/>
          <a:ln>
            <a:noFill/>
          </a:ln>
        </p:spPr>
        <p:txBody>
          <a:bodyPr spcFirstLastPara="1" wrap="square" lIns="0" tIns="45700" rIns="0" bIns="45700" anchor="ctr" anchorCtr="0">
            <a:norm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87"/>
          <p:cNvSpPr txBox="1">
            <a:spLocks noGrp="1"/>
          </p:cNvSpPr>
          <p:nvPr>
            <p:ph type="body" idx="2"/>
          </p:nvPr>
        </p:nvSpPr>
        <p:spPr>
          <a:xfrm>
            <a:off x="609441" y="-1"/>
            <a:ext cx="4570809" cy="685799"/>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matchingName="Cover 1 1">
  <p:cSld name="Cover 1_1">
    <p:spTree>
      <p:nvGrpSpPr>
        <p:cNvPr id="1" name="Shape 412"/>
        <p:cNvGrpSpPr/>
        <p:nvPr/>
      </p:nvGrpSpPr>
      <p:grpSpPr>
        <a:xfrm>
          <a:off x="0" y="0"/>
          <a:ext cx="0" cy="0"/>
          <a:chOff x="0" y="0"/>
          <a:chExt cx="0" cy="0"/>
        </a:xfrm>
      </p:grpSpPr>
      <p:sp>
        <p:nvSpPr>
          <p:cNvPr id="413" name="Google Shape;413;g230b1a41ba8_2_34"/>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14" name="Google Shape;414;g230b1a41ba8_2_34"/>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15" name="Google Shape;415;g230b1a41ba8_2_34"/>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16" name="Google Shape;416;g230b1a41ba8_2_34"/>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matchingName="Cover 2">
  <p:cSld name="Cover 2">
    <p:spTree>
      <p:nvGrpSpPr>
        <p:cNvPr id="1" name="Shape 417"/>
        <p:cNvGrpSpPr/>
        <p:nvPr/>
      </p:nvGrpSpPr>
      <p:grpSpPr>
        <a:xfrm>
          <a:off x="0" y="0"/>
          <a:ext cx="0" cy="0"/>
          <a:chOff x="0" y="0"/>
          <a:chExt cx="0" cy="0"/>
        </a:xfrm>
      </p:grpSpPr>
      <p:sp>
        <p:nvSpPr>
          <p:cNvPr id="418" name="Google Shape;418;p88"/>
          <p:cNvSpPr/>
          <p:nvPr/>
        </p:nvSpPr>
        <p:spPr>
          <a:xfrm>
            <a:off x="0" y="0"/>
            <a:ext cx="8151275"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19" name="Google Shape;419;p88"/>
          <p:cNvSpPr txBox="1">
            <a:spLocks noGrp="1"/>
          </p:cNvSpPr>
          <p:nvPr>
            <p:ph type="body" idx="1"/>
          </p:nvPr>
        </p:nvSpPr>
        <p:spPr>
          <a:xfrm>
            <a:off x="612488"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0" name="Google Shape;420;p88"/>
          <p:cNvSpPr>
            <a:spLocks noGrp="1"/>
          </p:cNvSpPr>
          <p:nvPr>
            <p:ph type="pic" idx="2"/>
          </p:nvPr>
        </p:nvSpPr>
        <p:spPr>
          <a:xfrm>
            <a:off x="8151276" y="-1"/>
            <a:ext cx="4037549" cy="6857999"/>
          </a:xfrm>
          <a:prstGeom prst="rect">
            <a:avLst/>
          </a:prstGeom>
          <a:solidFill>
            <a:schemeClr val="lt2"/>
          </a:solidFill>
          <a:ln>
            <a:noFill/>
          </a:ln>
        </p:spPr>
      </p:sp>
      <p:sp>
        <p:nvSpPr>
          <p:cNvPr id="421" name="Google Shape;421;p88"/>
          <p:cNvSpPr txBox="1">
            <a:spLocks noGrp="1"/>
          </p:cNvSpPr>
          <p:nvPr>
            <p:ph type="body" idx="3"/>
          </p:nvPr>
        </p:nvSpPr>
        <p:spPr>
          <a:xfrm>
            <a:off x="3124910"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2" name="Google Shape;422;p88"/>
          <p:cNvSpPr txBox="1">
            <a:spLocks noGrp="1"/>
          </p:cNvSpPr>
          <p:nvPr>
            <p:ph type="body" idx="4"/>
          </p:nvPr>
        </p:nvSpPr>
        <p:spPr>
          <a:xfrm>
            <a:off x="5637331" y="3886201"/>
            <a:ext cx="2285405" cy="1828800"/>
          </a:xfrm>
          <a:prstGeom prst="rect">
            <a:avLst/>
          </a:prstGeom>
          <a:noFill/>
          <a:ln>
            <a:noFill/>
          </a:ln>
        </p:spPr>
        <p:txBody>
          <a:bodyPr spcFirstLastPara="1" wrap="square" lIns="0" tIns="91425" rIns="0" bIns="182875" anchor="b" anchorCtr="0">
            <a:normAutofit/>
          </a:bodyPr>
          <a:lstStyle>
            <a:lvl1pPr marL="457063" lvl="0" indent="-228531"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3" name="Google Shape;423;p88"/>
          <p:cNvSpPr txBox="1">
            <a:spLocks noGrp="1"/>
          </p:cNvSpPr>
          <p:nvPr>
            <p:ph type="title"/>
          </p:nvPr>
        </p:nvSpPr>
        <p:spPr>
          <a:xfrm>
            <a:off x="609441" y="1143000"/>
            <a:ext cx="7313295" cy="2057400"/>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88"/>
          <p:cNvSpPr txBox="1">
            <a:spLocks noGrp="1"/>
          </p:cNvSpPr>
          <p:nvPr>
            <p:ph type="body" idx="5"/>
          </p:nvPr>
        </p:nvSpPr>
        <p:spPr>
          <a:xfrm>
            <a:off x="609441" y="3200400"/>
            <a:ext cx="7313295" cy="685801"/>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425" name="Google Shape;425;p88"/>
          <p:cNvSpPr txBox="1">
            <a:spLocks noGrp="1"/>
          </p:cNvSpPr>
          <p:nvPr>
            <p:ph type="body" idx="6"/>
          </p:nvPr>
        </p:nvSpPr>
        <p:spPr>
          <a:xfrm>
            <a:off x="609441" y="5715001"/>
            <a:ext cx="7313295" cy="457200"/>
          </a:xfrm>
          <a:prstGeom prst="rect">
            <a:avLst/>
          </a:prstGeom>
          <a:noFill/>
          <a:ln>
            <a:noFill/>
          </a:ln>
        </p:spPr>
        <p:txBody>
          <a:bodyPr spcFirstLastPara="1" wrap="square" lIns="0" tIns="91425" rIns="457200" bIns="45700" anchor="t" anchorCtr="0">
            <a:normAutofit/>
          </a:bodyPr>
          <a:lstStyle>
            <a:lvl1pPr marL="457063" lvl="0" indent="-228531" algn="l">
              <a:lnSpc>
                <a:spcPct val="120000"/>
              </a:lnSpc>
              <a:spcBef>
                <a:spcPts val="600"/>
              </a:spcBef>
              <a:spcAft>
                <a:spcPts val="0"/>
              </a:spcAft>
              <a:buClr>
                <a:schemeClr val="lt1"/>
              </a:buClr>
              <a:buSzPts val="1400"/>
              <a:buNone/>
              <a:defRPr sz="14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426" name="Google Shape;426;p88" descr="A picture containing text, clipart&#10;&#10;Description automatically generated"/>
          <p:cNvPicPr preferRelativeResize="0"/>
          <p:nvPr/>
        </p:nvPicPr>
        <p:blipFill rotWithShape="1">
          <a:blip r:embed="rId2">
            <a:alphaModFix/>
          </a:blip>
          <a:srcRect/>
          <a:stretch/>
        </p:blipFill>
        <p:spPr>
          <a:xfrm>
            <a:off x="442240" y="510276"/>
            <a:ext cx="1966907" cy="555189"/>
          </a:xfrm>
          <a:prstGeom prst="rect">
            <a:avLst/>
          </a:prstGeom>
          <a:noFill/>
          <a:ln>
            <a:noFill/>
          </a:ln>
        </p:spPr>
      </p:pic>
      <p:sp>
        <p:nvSpPr>
          <p:cNvPr id="427" name="Google Shape;427;p88"/>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28" name="Google Shape;428;p88"/>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29" name="Google Shape;429;p88"/>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30" name="Google Shape;430;p88"/>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matchingName="Cover 3">
  <p:cSld name="Cover 3">
    <p:bg>
      <p:bgPr>
        <a:solidFill>
          <a:schemeClr val="lt1"/>
        </a:solidFill>
        <a:effectLst/>
      </p:bgPr>
    </p:bg>
    <p:spTree>
      <p:nvGrpSpPr>
        <p:cNvPr id="1" name="Shape 431"/>
        <p:cNvGrpSpPr/>
        <p:nvPr/>
      </p:nvGrpSpPr>
      <p:grpSpPr>
        <a:xfrm>
          <a:off x="0" y="0"/>
          <a:ext cx="0" cy="0"/>
          <a:chOff x="0" y="0"/>
          <a:chExt cx="0" cy="0"/>
        </a:xfrm>
      </p:grpSpPr>
      <p:sp>
        <p:nvSpPr>
          <p:cNvPr id="432" name="Google Shape;432;p89"/>
          <p:cNvSpPr>
            <a:spLocks noGrp="1"/>
          </p:cNvSpPr>
          <p:nvPr>
            <p:ph type="pic" idx="2"/>
          </p:nvPr>
        </p:nvSpPr>
        <p:spPr>
          <a:xfrm>
            <a:off x="0" y="0"/>
            <a:ext cx="12188825" cy="6858000"/>
          </a:xfrm>
          <a:prstGeom prst="rect">
            <a:avLst/>
          </a:prstGeom>
          <a:solidFill>
            <a:schemeClr val="lt2"/>
          </a:solidFill>
          <a:ln>
            <a:noFill/>
          </a:ln>
        </p:spPr>
      </p:sp>
      <p:sp>
        <p:nvSpPr>
          <p:cNvPr id="433" name="Google Shape;433;p89"/>
          <p:cNvSpPr txBox="1">
            <a:spLocks noGrp="1"/>
          </p:cNvSpPr>
          <p:nvPr>
            <p:ph type="title"/>
          </p:nvPr>
        </p:nvSpPr>
        <p:spPr>
          <a:xfrm>
            <a:off x="609441" y="3429001"/>
            <a:ext cx="6856214" cy="1371599"/>
          </a:xfrm>
          <a:prstGeom prst="rect">
            <a:avLst/>
          </a:prstGeom>
          <a:noFill/>
          <a:ln>
            <a:noFill/>
          </a:ln>
        </p:spPr>
        <p:txBody>
          <a:bodyPr spcFirstLastPara="1" wrap="square" lIns="0" tIns="45700" rIns="0" bIns="91425" anchor="b" anchorCtr="0">
            <a:noAutofit/>
          </a:bodyPr>
          <a:lstStyle>
            <a:lvl1pPr lvl="0" algn="l">
              <a:lnSpc>
                <a:spcPct val="10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89"/>
          <p:cNvSpPr txBox="1">
            <a:spLocks noGrp="1"/>
          </p:cNvSpPr>
          <p:nvPr>
            <p:ph type="body" idx="1"/>
          </p:nvPr>
        </p:nvSpPr>
        <p:spPr>
          <a:xfrm>
            <a:off x="609442" y="4800601"/>
            <a:ext cx="6653900" cy="685800"/>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0"/>
              </a:spcBef>
              <a:spcAft>
                <a:spcPts val="0"/>
              </a:spcAft>
              <a:buClr>
                <a:schemeClr val="lt1"/>
              </a:buClr>
              <a:buSzPts val="2400"/>
              <a:buFont typeface="Inter"/>
              <a:buNone/>
              <a:defRPr sz="2399">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342797" algn="l">
              <a:lnSpc>
                <a:spcPct val="120000"/>
              </a:lnSpc>
              <a:spcBef>
                <a:spcPts val="600"/>
              </a:spcBef>
              <a:spcAft>
                <a:spcPts val="0"/>
              </a:spcAft>
              <a:buClr>
                <a:schemeClr val="lt1"/>
              </a:buClr>
              <a:buSzPts val="1800"/>
              <a:buChar char="•"/>
              <a:defRPr>
                <a:solidFill>
                  <a:schemeClr val="lt1"/>
                </a:solidFill>
              </a:defRPr>
            </a:lvl3pPr>
            <a:lvl4pPr marL="1828251" lvl="3" indent="-330101" algn="l">
              <a:lnSpc>
                <a:spcPct val="120000"/>
              </a:lnSpc>
              <a:spcBef>
                <a:spcPts val="600"/>
              </a:spcBef>
              <a:spcAft>
                <a:spcPts val="0"/>
              </a:spcAft>
              <a:buClr>
                <a:schemeClr val="lt1"/>
              </a:buClr>
              <a:buSzPts val="1600"/>
              <a:buChar char="•"/>
              <a:defRPr>
                <a:solidFill>
                  <a:schemeClr val="lt1"/>
                </a:solidFill>
              </a:defRPr>
            </a:lvl4pPr>
            <a:lvl5pPr marL="2285314" lvl="4" indent="-330101" algn="l">
              <a:lnSpc>
                <a:spcPct val="120000"/>
              </a:lnSpc>
              <a:spcBef>
                <a:spcPts val="600"/>
              </a:spcBef>
              <a:spcAft>
                <a:spcPts val="0"/>
              </a:spcAft>
              <a:buClr>
                <a:schemeClr val="lt1"/>
              </a:buClr>
              <a:buSzPts val="1600"/>
              <a:buChar char="•"/>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5" name="Google Shape;435;p89"/>
          <p:cNvSpPr txBox="1">
            <a:spLocks noGrp="1"/>
          </p:cNvSpPr>
          <p:nvPr>
            <p:ph type="body" idx="3"/>
          </p:nvPr>
        </p:nvSpPr>
        <p:spPr>
          <a:xfrm>
            <a:off x="608571" y="5517985"/>
            <a:ext cx="2743357"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6" name="Google Shape;436;p89"/>
          <p:cNvSpPr txBox="1">
            <a:spLocks noGrp="1"/>
          </p:cNvSpPr>
          <p:nvPr>
            <p:ph type="body" idx="4"/>
          </p:nvPr>
        </p:nvSpPr>
        <p:spPr>
          <a:xfrm>
            <a:off x="600632" y="5961186"/>
            <a:ext cx="275129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7" name="Google Shape;437;p89"/>
          <p:cNvSpPr txBox="1">
            <a:spLocks noGrp="1"/>
          </p:cNvSpPr>
          <p:nvPr>
            <p:ph type="body" idx="5"/>
          </p:nvPr>
        </p:nvSpPr>
        <p:spPr>
          <a:xfrm>
            <a:off x="3837836" y="5517985"/>
            <a:ext cx="2713658"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8" name="Google Shape;438;p89"/>
          <p:cNvSpPr txBox="1">
            <a:spLocks noGrp="1"/>
          </p:cNvSpPr>
          <p:nvPr>
            <p:ph type="body" idx="6"/>
          </p:nvPr>
        </p:nvSpPr>
        <p:spPr>
          <a:xfrm>
            <a:off x="3829897" y="5961186"/>
            <a:ext cx="2713658"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39" name="Google Shape;439;p89"/>
          <p:cNvSpPr txBox="1">
            <a:spLocks noGrp="1"/>
          </p:cNvSpPr>
          <p:nvPr>
            <p:ph type="body" idx="7"/>
          </p:nvPr>
        </p:nvSpPr>
        <p:spPr>
          <a:xfrm>
            <a:off x="7008574" y="5517985"/>
            <a:ext cx="2742486" cy="439614"/>
          </a:xfrm>
          <a:prstGeom prst="rect">
            <a:avLst/>
          </a:prstGeom>
          <a:noFill/>
          <a:ln>
            <a:noFill/>
          </a:ln>
        </p:spPr>
        <p:txBody>
          <a:bodyPr spcFirstLastPara="1" wrap="square" lIns="0" tIns="182875" rIns="0" bIns="45700" anchor="b" anchorCtr="0">
            <a:noAutofit/>
          </a:bodyPr>
          <a:lstStyle>
            <a:lvl1pPr marL="457063" lvl="0" indent="-228531" algn="l">
              <a:lnSpc>
                <a:spcPct val="100000"/>
              </a:lnSpc>
              <a:spcBef>
                <a:spcPts val="0"/>
              </a:spcBef>
              <a:spcAft>
                <a:spcPts val="0"/>
              </a:spcAft>
              <a:buClr>
                <a:schemeClr val="lt1"/>
              </a:buClr>
              <a:buSzPts val="1200"/>
              <a:buFont typeface="Inter"/>
              <a:buNone/>
              <a:defRPr sz="1200" b="1">
                <a:solidFill>
                  <a:schemeClr val="lt1"/>
                </a:solidFill>
              </a:defRPr>
            </a:lvl1pPr>
            <a:lvl2pPr marL="914126" lvl="1" indent="-228531" algn="l">
              <a:lnSpc>
                <a:spcPct val="120000"/>
              </a:lnSpc>
              <a:spcBef>
                <a:spcPts val="600"/>
              </a:spcBef>
              <a:spcAft>
                <a:spcPts val="0"/>
              </a:spcAft>
              <a:buClr>
                <a:schemeClr val="lt1"/>
              </a:buClr>
              <a:buSzPts val="2000"/>
              <a:buFont typeface="Inter"/>
              <a:buNone/>
              <a:defRPr>
                <a:solidFill>
                  <a:schemeClr val="lt1"/>
                </a:solidFill>
              </a:defRPr>
            </a:lvl2pPr>
            <a:lvl3pPr marL="1371189" lvl="2" indent="-228531" algn="l">
              <a:lnSpc>
                <a:spcPct val="120000"/>
              </a:lnSpc>
              <a:spcBef>
                <a:spcPts val="600"/>
              </a:spcBef>
              <a:spcAft>
                <a:spcPts val="0"/>
              </a:spcAft>
              <a:buClr>
                <a:schemeClr val="lt1"/>
              </a:buClr>
              <a:buSzPts val="1800"/>
              <a:buFont typeface="Inter"/>
              <a:buNone/>
              <a:defRPr>
                <a:solidFill>
                  <a:schemeClr val="lt1"/>
                </a:solidFill>
              </a:defRPr>
            </a:lvl3pPr>
            <a:lvl4pPr marL="1828251" lvl="3" indent="-228531" algn="l">
              <a:lnSpc>
                <a:spcPct val="120000"/>
              </a:lnSpc>
              <a:spcBef>
                <a:spcPts val="600"/>
              </a:spcBef>
              <a:spcAft>
                <a:spcPts val="0"/>
              </a:spcAft>
              <a:buClr>
                <a:schemeClr val="lt1"/>
              </a:buClr>
              <a:buSzPts val="1600"/>
              <a:buFont typeface="Inter"/>
              <a:buNone/>
              <a:defRPr>
                <a:solidFill>
                  <a:schemeClr val="lt1"/>
                </a:solidFill>
              </a:defRPr>
            </a:lvl4pPr>
            <a:lvl5pPr marL="2285314" lvl="4" indent="-228531" algn="l">
              <a:lnSpc>
                <a:spcPct val="120000"/>
              </a:lnSpc>
              <a:spcBef>
                <a:spcPts val="600"/>
              </a:spcBef>
              <a:spcAft>
                <a:spcPts val="0"/>
              </a:spcAft>
              <a:buClr>
                <a:schemeClr val="lt1"/>
              </a:buClr>
              <a:buSzPts val="1600"/>
              <a:buFont typeface="Inter"/>
              <a:buNone/>
              <a:defRPr>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40" name="Google Shape;440;p89"/>
          <p:cNvSpPr txBox="1">
            <a:spLocks noGrp="1"/>
          </p:cNvSpPr>
          <p:nvPr>
            <p:ph type="body" idx="8"/>
          </p:nvPr>
        </p:nvSpPr>
        <p:spPr>
          <a:xfrm>
            <a:off x="7008574" y="5961186"/>
            <a:ext cx="2742486" cy="439614"/>
          </a:xfrm>
          <a:prstGeom prst="rect">
            <a:avLst/>
          </a:prstGeom>
          <a:noFill/>
          <a:ln>
            <a:noFill/>
          </a:ln>
        </p:spPr>
        <p:txBody>
          <a:bodyPr spcFirstLastPara="1" wrap="square" lIns="0" tIns="182875" rIns="0" bIns="45700" anchor="t" anchorCtr="0">
            <a:noAutofit/>
          </a:bodyPr>
          <a:lstStyle>
            <a:lvl1pPr marL="457063" lvl="0" indent="-228531" algn="l">
              <a:lnSpc>
                <a:spcPct val="100000"/>
              </a:lnSpc>
              <a:spcBef>
                <a:spcPts val="600"/>
              </a:spcBef>
              <a:spcAft>
                <a:spcPts val="0"/>
              </a:spcAft>
              <a:buClr>
                <a:schemeClr val="lt1"/>
              </a:buClr>
              <a:buSzPts val="1200"/>
              <a:buFont typeface="Inter"/>
              <a:buNone/>
              <a:defRPr sz="1200">
                <a:solidFill>
                  <a:schemeClr val="lt1"/>
                </a:solidFill>
              </a:defRPr>
            </a:lvl1pPr>
            <a:lvl2pPr marL="914126" lvl="1" indent="-228531" algn="l">
              <a:lnSpc>
                <a:spcPct val="120000"/>
              </a:lnSpc>
              <a:spcBef>
                <a:spcPts val="600"/>
              </a:spcBef>
              <a:spcAft>
                <a:spcPts val="0"/>
              </a:spcAft>
              <a:buClr>
                <a:schemeClr val="lt1"/>
              </a:buClr>
              <a:buSzPts val="1200"/>
              <a:buFont typeface="Inter"/>
              <a:buNone/>
              <a:defRPr sz="1200">
                <a:solidFill>
                  <a:schemeClr val="lt1"/>
                </a:solidFill>
              </a:defRPr>
            </a:lvl2pPr>
            <a:lvl3pPr marL="1371189" lvl="2" indent="-228531" algn="l">
              <a:lnSpc>
                <a:spcPct val="120000"/>
              </a:lnSpc>
              <a:spcBef>
                <a:spcPts val="600"/>
              </a:spcBef>
              <a:spcAft>
                <a:spcPts val="0"/>
              </a:spcAft>
              <a:buClr>
                <a:schemeClr val="lt1"/>
              </a:buClr>
              <a:buSzPts val="1200"/>
              <a:buFont typeface="Inter"/>
              <a:buNone/>
              <a:defRPr sz="1200">
                <a:solidFill>
                  <a:schemeClr val="lt1"/>
                </a:solidFill>
              </a:defRPr>
            </a:lvl3pPr>
            <a:lvl4pPr marL="1828251" lvl="3" indent="-228531" algn="l">
              <a:lnSpc>
                <a:spcPct val="120000"/>
              </a:lnSpc>
              <a:spcBef>
                <a:spcPts val="600"/>
              </a:spcBef>
              <a:spcAft>
                <a:spcPts val="0"/>
              </a:spcAft>
              <a:buClr>
                <a:schemeClr val="lt1"/>
              </a:buClr>
              <a:buSzPts val="1200"/>
              <a:buFont typeface="Inter"/>
              <a:buNone/>
              <a:defRPr sz="1200">
                <a:solidFill>
                  <a:schemeClr val="lt1"/>
                </a:solidFill>
              </a:defRPr>
            </a:lvl4pPr>
            <a:lvl5pPr marL="2285314" lvl="4" indent="-228531" algn="l">
              <a:lnSpc>
                <a:spcPct val="120000"/>
              </a:lnSpc>
              <a:spcBef>
                <a:spcPts val="600"/>
              </a:spcBef>
              <a:spcAft>
                <a:spcPts val="0"/>
              </a:spcAft>
              <a:buClr>
                <a:schemeClr val="lt1"/>
              </a:buClr>
              <a:buSzPts val="1200"/>
              <a:buFont typeface="Inter"/>
              <a:buNone/>
              <a:defRPr sz="1200">
                <a:solidFill>
                  <a:schemeClr val="lt1"/>
                </a:solidFill>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441" name="Google Shape;441;p89" descr="A picture containing text, clipart&#10;&#10;Description automatically generated"/>
          <p:cNvPicPr preferRelativeResize="0"/>
          <p:nvPr/>
        </p:nvPicPr>
        <p:blipFill rotWithShape="1">
          <a:blip r:embed="rId2">
            <a:alphaModFix/>
          </a:blip>
          <a:srcRect/>
          <a:stretch/>
        </p:blipFill>
        <p:spPr>
          <a:xfrm>
            <a:off x="442240" y="481995"/>
            <a:ext cx="1966907" cy="555189"/>
          </a:xfrm>
          <a:prstGeom prst="rect">
            <a:avLst/>
          </a:prstGeom>
          <a:noFill/>
          <a:ln>
            <a:noFill/>
          </a:ln>
        </p:spPr>
      </p:pic>
      <p:sp>
        <p:nvSpPr>
          <p:cNvPr id="442" name="Google Shape;442;p89"/>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443" name="Google Shape;443;p89"/>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444" name="Google Shape;444;p89"/>
          <p:cNvSpPr txBox="1"/>
          <p:nvPr/>
        </p:nvSpPr>
        <p:spPr>
          <a:xfrm>
            <a:off x="1980684" y="6400801"/>
            <a:ext cx="8227457" cy="442500"/>
          </a:xfrm>
          <a:prstGeom prst="rect">
            <a:avLst/>
          </a:prstGeom>
          <a:no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 2023 NewRocket, LLC. All Rights Reserved. Confidential.</a:t>
            </a:r>
            <a:endParaRPr sz="1400" b="0" i="0" u="none" strike="noStrike" cap="none">
              <a:solidFill>
                <a:srgbClr val="000000"/>
              </a:solidFill>
              <a:latin typeface="Arial"/>
              <a:ea typeface="Arial"/>
              <a:cs typeface="Arial"/>
              <a:sym typeface="Arial"/>
            </a:endParaRPr>
          </a:p>
        </p:txBody>
      </p:sp>
      <p:sp>
        <p:nvSpPr>
          <p:cNvPr id="445" name="Google Shape;445;p89"/>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Speakers 1">
  <p:cSld name="Speakers 1">
    <p:spTree>
      <p:nvGrpSpPr>
        <p:cNvPr id="1" name="Shape 446"/>
        <p:cNvGrpSpPr/>
        <p:nvPr/>
      </p:nvGrpSpPr>
      <p:grpSpPr>
        <a:xfrm>
          <a:off x="0" y="0"/>
          <a:ext cx="0" cy="0"/>
          <a:chOff x="0" y="0"/>
          <a:chExt cx="0" cy="0"/>
        </a:xfrm>
      </p:grpSpPr>
      <p:sp>
        <p:nvSpPr>
          <p:cNvPr id="447" name="Google Shape;447;p90"/>
          <p:cNvSpPr>
            <a:spLocks noGrp="1"/>
          </p:cNvSpPr>
          <p:nvPr>
            <p:ph type="pic" idx="2"/>
          </p:nvPr>
        </p:nvSpPr>
        <p:spPr>
          <a:xfrm>
            <a:off x="623903" y="1933216"/>
            <a:ext cx="1371243" cy="1267184"/>
          </a:xfrm>
          <a:prstGeom prst="rect">
            <a:avLst/>
          </a:prstGeom>
          <a:solidFill>
            <a:schemeClr val="lt2"/>
          </a:solidFill>
          <a:ln>
            <a:noFill/>
          </a:ln>
        </p:spPr>
      </p:sp>
      <p:sp>
        <p:nvSpPr>
          <p:cNvPr id="448" name="Google Shape;448;p90"/>
          <p:cNvSpPr txBox="1">
            <a:spLocks noGrp="1"/>
          </p:cNvSpPr>
          <p:nvPr>
            <p:ph type="title"/>
          </p:nvPr>
        </p:nvSpPr>
        <p:spPr>
          <a:xfrm>
            <a:off x="609451" y="685800"/>
            <a:ext cx="10969930"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90"/>
          <p:cNvSpPr txBox="1">
            <a:spLocks noGrp="1"/>
          </p:cNvSpPr>
          <p:nvPr>
            <p:ph type="body" idx="1"/>
          </p:nvPr>
        </p:nvSpPr>
        <p:spPr>
          <a:xfrm>
            <a:off x="623903" y="3429000"/>
            <a:ext cx="40992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0" name="Google Shape;450;p90"/>
          <p:cNvSpPr txBox="1">
            <a:spLocks noGrp="1"/>
          </p:cNvSpPr>
          <p:nvPr>
            <p:ph type="body" idx="3"/>
          </p:nvPr>
        </p:nvSpPr>
        <p:spPr>
          <a:xfrm>
            <a:off x="5599242" y="3429000"/>
            <a:ext cx="460889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1" name="Google Shape;451;p90"/>
          <p:cNvSpPr>
            <a:spLocks noGrp="1"/>
          </p:cNvSpPr>
          <p:nvPr>
            <p:ph type="pic" idx="4"/>
          </p:nvPr>
        </p:nvSpPr>
        <p:spPr>
          <a:xfrm>
            <a:off x="2437766" y="1975844"/>
            <a:ext cx="1371243" cy="1224557"/>
          </a:xfrm>
          <a:prstGeom prst="rect">
            <a:avLst/>
          </a:prstGeom>
          <a:noFill/>
          <a:ln>
            <a:noFill/>
          </a:ln>
        </p:spPr>
      </p:sp>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Speakers 2">
  <p:cSld name="Speakers 2">
    <p:spTree>
      <p:nvGrpSpPr>
        <p:cNvPr id="1" name="Shape 452"/>
        <p:cNvGrpSpPr/>
        <p:nvPr/>
      </p:nvGrpSpPr>
      <p:grpSpPr>
        <a:xfrm>
          <a:off x="0" y="0"/>
          <a:ext cx="0" cy="0"/>
          <a:chOff x="0" y="0"/>
          <a:chExt cx="0" cy="0"/>
        </a:xfrm>
      </p:grpSpPr>
      <p:sp>
        <p:nvSpPr>
          <p:cNvPr id="453" name="Google Shape;453;p91"/>
          <p:cNvSpPr>
            <a:spLocks noGrp="1"/>
          </p:cNvSpPr>
          <p:nvPr>
            <p:ph type="pic" idx="2"/>
          </p:nvPr>
        </p:nvSpPr>
        <p:spPr>
          <a:xfrm>
            <a:off x="619167" y="1953570"/>
            <a:ext cx="1361517" cy="1246830"/>
          </a:xfrm>
          <a:prstGeom prst="rect">
            <a:avLst/>
          </a:prstGeom>
          <a:solidFill>
            <a:schemeClr val="lt2"/>
          </a:solidFill>
          <a:ln>
            <a:noFill/>
          </a:ln>
        </p:spPr>
      </p:sp>
      <p:sp>
        <p:nvSpPr>
          <p:cNvPr id="454" name="Google Shape;454;p91"/>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91"/>
          <p:cNvSpPr txBox="1">
            <a:spLocks noGrp="1"/>
          </p:cNvSpPr>
          <p:nvPr>
            <p:ph type="body" idx="1"/>
          </p:nvPr>
        </p:nvSpPr>
        <p:spPr>
          <a:xfrm>
            <a:off x="609442" y="3429001"/>
            <a:ext cx="4570809"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6" name="Google Shape;456;p91"/>
          <p:cNvSpPr txBox="1">
            <a:spLocks noGrp="1"/>
          </p:cNvSpPr>
          <p:nvPr>
            <p:ph type="body" idx="3"/>
          </p:nvPr>
        </p:nvSpPr>
        <p:spPr>
          <a:xfrm>
            <a:off x="6113820" y="3429000"/>
            <a:ext cx="4551402"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57" name="Google Shape;457;p91"/>
          <p:cNvSpPr>
            <a:spLocks noGrp="1"/>
          </p:cNvSpPr>
          <p:nvPr>
            <p:ph type="pic" idx="4"/>
          </p:nvPr>
        </p:nvSpPr>
        <p:spPr>
          <a:xfrm>
            <a:off x="2437766" y="1943100"/>
            <a:ext cx="1361518" cy="1245658"/>
          </a:xfrm>
          <a:prstGeom prst="rect">
            <a:avLst/>
          </a:prstGeom>
          <a:noFill/>
          <a:ln>
            <a:noFill/>
          </a:ln>
        </p:spPr>
      </p:sp>
      <p:sp>
        <p:nvSpPr>
          <p:cNvPr id="458" name="Google Shape;458;p91"/>
          <p:cNvSpPr>
            <a:spLocks noGrp="1"/>
          </p:cNvSpPr>
          <p:nvPr>
            <p:ph type="pic" idx="5"/>
          </p:nvPr>
        </p:nvSpPr>
        <p:spPr>
          <a:xfrm>
            <a:off x="7922737" y="1965212"/>
            <a:ext cx="1371243" cy="1223546"/>
          </a:xfrm>
          <a:prstGeom prst="rect">
            <a:avLst/>
          </a:prstGeom>
          <a:noFill/>
          <a:ln>
            <a:noFill/>
          </a:ln>
        </p:spPr>
      </p:sp>
      <p:sp>
        <p:nvSpPr>
          <p:cNvPr id="459" name="Google Shape;459;p91"/>
          <p:cNvSpPr>
            <a:spLocks noGrp="1"/>
          </p:cNvSpPr>
          <p:nvPr>
            <p:ph type="pic" idx="6"/>
          </p:nvPr>
        </p:nvSpPr>
        <p:spPr>
          <a:xfrm>
            <a:off x="6113820" y="1965212"/>
            <a:ext cx="1351835" cy="1235188"/>
          </a:xfrm>
          <a:prstGeom prst="rect">
            <a:avLst/>
          </a:prstGeom>
          <a:solidFill>
            <a:schemeClr val="lt2"/>
          </a:solidFill>
          <a:ln>
            <a:noFill/>
          </a:ln>
        </p:spPr>
      </p:sp>
    </p:spTree>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Speakers 3">
  <p:cSld name="Speakers 3">
    <p:spTree>
      <p:nvGrpSpPr>
        <p:cNvPr id="1" name="Shape 460"/>
        <p:cNvGrpSpPr/>
        <p:nvPr/>
      </p:nvGrpSpPr>
      <p:grpSpPr>
        <a:xfrm>
          <a:off x="0" y="0"/>
          <a:ext cx="0" cy="0"/>
          <a:chOff x="0" y="0"/>
          <a:chExt cx="0" cy="0"/>
        </a:xfrm>
      </p:grpSpPr>
      <p:sp>
        <p:nvSpPr>
          <p:cNvPr id="461" name="Google Shape;461;p92"/>
          <p:cNvSpPr>
            <a:spLocks noGrp="1"/>
          </p:cNvSpPr>
          <p:nvPr>
            <p:ph type="pic" idx="2"/>
          </p:nvPr>
        </p:nvSpPr>
        <p:spPr>
          <a:xfrm>
            <a:off x="1980684" y="1943100"/>
            <a:ext cx="1371243" cy="1257300"/>
          </a:xfrm>
          <a:prstGeom prst="rect">
            <a:avLst/>
          </a:prstGeom>
          <a:noFill/>
          <a:ln>
            <a:noFill/>
          </a:ln>
        </p:spPr>
      </p:sp>
      <p:sp>
        <p:nvSpPr>
          <p:cNvPr id="462" name="Google Shape;462;p92"/>
          <p:cNvSpPr>
            <a:spLocks noGrp="1"/>
          </p:cNvSpPr>
          <p:nvPr>
            <p:ph type="pic" idx="3"/>
          </p:nvPr>
        </p:nvSpPr>
        <p:spPr>
          <a:xfrm>
            <a:off x="5637333" y="1943100"/>
            <a:ext cx="1371242" cy="1257300"/>
          </a:xfrm>
          <a:prstGeom prst="rect">
            <a:avLst/>
          </a:prstGeom>
          <a:noFill/>
          <a:ln>
            <a:noFill/>
          </a:ln>
        </p:spPr>
      </p:sp>
      <p:sp>
        <p:nvSpPr>
          <p:cNvPr id="463" name="Google Shape;463;p92"/>
          <p:cNvSpPr>
            <a:spLocks noGrp="1"/>
          </p:cNvSpPr>
          <p:nvPr>
            <p:ph type="pic" idx="4"/>
          </p:nvPr>
        </p:nvSpPr>
        <p:spPr>
          <a:xfrm>
            <a:off x="9293980" y="1943100"/>
            <a:ext cx="1371242" cy="1257300"/>
          </a:xfrm>
          <a:prstGeom prst="rect">
            <a:avLst/>
          </a:prstGeom>
          <a:noFill/>
          <a:ln>
            <a:noFill/>
          </a:ln>
        </p:spPr>
      </p:sp>
      <p:sp>
        <p:nvSpPr>
          <p:cNvPr id="464" name="Google Shape;464;p92"/>
          <p:cNvSpPr>
            <a:spLocks noGrp="1"/>
          </p:cNvSpPr>
          <p:nvPr>
            <p:ph type="pic" idx="5"/>
          </p:nvPr>
        </p:nvSpPr>
        <p:spPr>
          <a:xfrm>
            <a:off x="609441" y="1943099"/>
            <a:ext cx="914162" cy="914400"/>
          </a:xfrm>
          <a:prstGeom prst="rect">
            <a:avLst/>
          </a:prstGeom>
          <a:solidFill>
            <a:schemeClr val="lt2"/>
          </a:solidFill>
          <a:ln>
            <a:noFill/>
          </a:ln>
        </p:spPr>
      </p:sp>
      <p:sp>
        <p:nvSpPr>
          <p:cNvPr id="465" name="Google Shape;465;p92"/>
          <p:cNvSpPr txBox="1">
            <a:spLocks noGrp="1"/>
          </p:cNvSpPr>
          <p:nvPr>
            <p:ph type="title"/>
          </p:nvPr>
        </p:nvSpPr>
        <p:spPr>
          <a:xfrm>
            <a:off x="609441" y="685800"/>
            <a:ext cx="10969943" cy="114300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chemeClr val="dk1"/>
              </a:buClr>
              <a:buSzPts val="3200"/>
              <a:buFont typeface="Inter"/>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92"/>
          <p:cNvSpPr txBox="1">
            <a:spLocks noGrp="1"/>
          </p:cNvSpPr>
          <p:nvPr>
            <p:ph type="body" idx="1"/>
          </p:nvPr>
        </p:nvSpPr>
        <p:spPr>
          <a:xfrm>
            <a:off x="609441" y="3429000"/>
            <a:ext cx="3199567"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7" name="Google Shape;467;p92"/>
          <p:cNvSpPr txBox="1">
            <a:spLocks noGrp="1"/>
          </p:cNvSpPr>
          <p:nvPr>
            <p:ph type="body" idx="6"/>
          </p:nvPr>
        </p:nvSpPr>
        <p:spPr>
          <a:xfrm>
            <a:off x="4266090"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8" name="Google Shape;468;p92"/>
          <p:cNvSpPr txBox="1">
            <a:spLocks noGrp="1"/>
          </p:cNvSpPr>
          <p:nvPr>
            <p:ph type="body" idx="7"/>
          </p:nvPr>
        </p:nvSpPr>
        <p:spPr>
          <a:xfrm>
            <a:off x="7922739" y="3429000"/>
            <a:ext cx="3199565" cy="2743200"/>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1200"/>
              </a:spcBef>
              <a:spcAft>
                <a:spcPts val="0"/>
              </a:spcAft>
              <a:buClr>
                <a:schemeClr val="dk1"/>
              </a:buClr>
              <a:buSzPts val="1400"/>
              <a:buNone/>
              <a:defRPr sz="1400">
                <a:solidFill>
                  <a:schemeClr val="dk1"/>
                </a:solidFill>
              </a:defRPr>
            </a:lvl1pPr>
            <a:lvl2pPr marL="914126" lvl="1" indent="-228531" algn="l">
              <a:lnSpc>
                <a:spcPct val="120000"/>
              </a:lnSpc>
              <a:spcBef>
                <a:spcPts val="600"/>
              </a:spcBef>
              <a:spcAft>
                <a:spcPts val="0"/>
              </a:spcAft>
              <a:buClr>
                <a:schemeClr val="lt2"/>
              </a:buClr>
              <a:buSzPts val="1400"/>
              <a:buNone/>
              <a:defRPr sz="1400">
                <a:solidFill>
                  <a:schemeClr val="lt2"/>
                </a:solidFill>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69" name="Google Shape;469;p92"/>
          <p:cNvSpPr>
            <a:spLocks noGrp="1"/>
          </p:cNvSpPr>
          <p:nvPr>
            <p:ph type="pic" idx="8"/>
          </p:nvPr>
        </p:nvSpPr>
        <p:spPr>
          <a:xfrm>
            <a:off x="4266090" y="1943099"/>
            <a:ext cx="914162" cy="914400"/>
          </a:xfrm>
          <a:prstGeom prst="rect">
            <a:avLst/>
          </a:prstGeom>
          <a:solidFill>
            <a:schemeClr val="lt2"/>
          </a:solidFill>
          <a:ln>
            <a:noFill/>
          </a:ln>
        </p:spPr>
      </p:sp>
      <p:sp>
        <p:nvSpPr>
          <p:cNvPr id="470" name="Google Shape;470;p92"/>
          <p:cNvSpPr>
            <a:spLocks noGrp="1"/>
          </p:cNvSpPr>
          <p:nvPr>
            <p:ph type="pic" idx="9"/>
          </p:nvPr>
        </p:nvSpPr>
        <p:spPr>
          <a:xfrm>
            <a:off x="7922738" y="1943100"/>
            <a:ext cx="914162" cy="914400"/>
          </a:xfrm>
          <a:prstGeom prst="rect">
            <a:avLst/>
          </a:prstGeom>
          <a:solidFill>
            <a:schemeClr val="lt2"/>
          </a:solidFill>
          <a:ln>
            <a:noFill/>
          </a:ln>
        </p:spPr>
      </p:sp>
    </p:spTree>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Section Break 2">
  <p:cSld name="Section Break 2">
    <p:spTree>
      <p:nvGrpSpPr>
        <p:cNvPr id="1" name="Shape 471"/>
        <p:cNvGrpSpPr/>
        <p:nvPr/>
      </p:nvGrpSpPr>
      <p:grpSpPr>
        <a:xfrm>
          <a:off x="0" y="0"/>
          <a:ext cx="0" cy="0"/>
          <a:chOff x="0" y="0"/>
          <a:chExt cx="0" cy="0"/>
        </a:xfrm>
      </p:grpSpPr>
      <p:sp>
        <p:nvSpPr>
          <p:cNvPr id="472" name="Google Shape;472;p94"/>
          <p:cNvSpPr txBox="1">
            <a:spLocks noGrp="1"/>
          </p:cNvSpPr>
          <p:nvPr>
            <p:ph type="title"/>
          </p:nvPr>
        </p:nvSpPr>
        <p:spPr>
          <a:xfrm>
            <a:off x="609441" y="1828800"/>
            <a:ext cx="10969943" cy="2514600"/>
          </a:xfrm>
          <a:prstGeom prst="rect">
            <a:avLst/>
          </a:prstGeom>
          <a:noFill/>
          <a:ln>
            <a:noFill/>
          </a:ln>
        </p:spPr>
        <p:txBody>
          <a:bodyPr spcFirstLastPara="1" wrap="square" lIns="0" tIns="45700" rIns="0" bIns="91425" anchor="b" anchorCtr="0">
            <a:normAutofit/>
          </a:bodyPr>
          <a:lstStyle>
            <a:lvl1pPr lvl="0" algn="l">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3" name="Google Shape;473;p94"/>
          <p:cNvSpPr txBox="1">
            <a:spLocks noGrp="1"/>
          </p:cNvSpPr>
          <p:nvPr>
            <p:ph type="body" idx="1"/>
          </p:nvPr>
        </p:nvSpPr>
        <p:spPr>
          <a:xfrm>
            <a:off x="609441" y="4343402"/>
            <a:ext cx="10969943" cy="18287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2400"/>
              <a:buNone/>
              <a:defRPr sz="2399">
                <a:solidFill>
                  <a:schemeClr val="dk1"/>
                </a:solidFill>
              </a:defRPr>
            </a:lvl1pPr>
            <a:lvl2pPr marL="914126" lvl="1" indent="-228531" algn="l">
              <a:lnSpc>
                <a:spcPct val="120000"/>
              </a:lnSpc>
              <a:spcBef>
                <a:spcPts val="600"/>
              </a:spcBef>
              <a:spcAft>
                <a:spcPts val="0"/>
              </a:spcAft>
              <a:buClr>
                <a:srgbClr val="888888"/>
              </a:buClr>
              <a:buSzPts val="2000"/>
              <a:buNone/>
              <a:defRPr sz="1999">
                <a:solidFill>
                  <a:srgbClr val="888888"/>
                </a:solidFill>
              </a:defRPr>
            </a:lvl2pPr>
            <a:lvl3pPr marL="1371189" lvl="2" indent="-228531" algn="l">
              <a:lnSpc>
                <a:spcPct val="120000"/>
              </a:lnSpc>
              <a:spcBef>
                <a:spcPts val="600"/>
              </a:spcBef>
              <a:spcAft>
                <a:spcPts val="0"/>
              </a:spcAft>
              <a:buClr>
                <a:srgbClr val="888888"/>
              </a:buClr>
              <a:buSzPts val="1800"/>
              <a:buNone/>
              <a:defRPr sz="1799">
                <a:solidFill>
                  <a:srgbClr val="888888"/>
                </a:solidFill>
              </a:defRPr>
            </a:lvl3pPr>
            <a:lvl4pPr marL="1828251" lvl="3" indent="-228531" algn="l">
              <a:lnSpc>
                <a:spcPct val="120000"/>
              </a:lnSpc>
              <a:spcBef>
                <a:spcPts val="600"/>
              </a:spcBef>
              <a:spcAft>
                <a:spcPts val="0"/>
              </a:spcAft>
              <a:buClr>
                <a:srgbClr val="888888"/>
              </a:buClr>
              <a:buSzPts val="1600"/>
              <a:buNone/>
              <a:defRPr sz="1600">
                <a:solidFill>
                  <a:srgbClr val="888888"/>
                </a:solidFill>
              </a:defRPr>
            </a:lvl4pPr>
            <a:lvl5pPr marL="2285314" lvl="4" indent="-228531" algn="l">
              <a:lnSpc>
                <a:spcPct val="120000"/>
              </a:lnSpc>
              <a:spcBef>
                <a:spcPts val="600"/>
              </a:spcBef>
              <a:spcAft>
                <a:spcPts val="0"/>
              </a:spcAft>
              <a:buClr>
                <a:srgbClr val="888888"/>
              </a:buClr>
              <a:buSzPts val="1600"/>
              <a:buNone/>
              <a:defRPr sz="1600">
                <a:solidFill>
                  <a:srgbClr val="888888"/>
                </a:solidFill>
              </a:defRPr>
            </a:lvl5pPr>
            <a:lvl6pPr marL="2742377" lvl="5" indent="-228531" algn="l">
              <a:lnSpc>
                <a:spcPct val="90000"/>
              </a:lnSpc>
              <a:spcBef>
                <a:spcPts val="500"/>
              </a:spcBef>
              <a:spcAft>
                <a:spcPts val="0"/>
              </a:spcAft>
              <a:buClr>
                <a:srgbClr val="888888"/>
              </a:buClr>
              <a:buSzPts val="1600"/>
              <a:buNone/>
              <a:defRPr sz="1600">
                <a:solidFill>
                  <a:srgbClr val="888888"/>
                </a:solidFill>
              </a:defRPr>
            </a:lvl6pPr>
            <a:lvl7pPr marL="3199440" lvl="6" indent="-228531" algn="l">
              <a:lnSpc>
                <a:spcPct val="90000"/>
              </a:lnSpc>
              <a:spcBef>
                <a:spcPts val="500"/>
              </a:spcBef>
              <a:spcAft>
                <a:spcPts val="0"/>
              </a:spcAft>
              <a:buClr>
                <a:srgbClr val="888888"/>
              </a:buClr>
              <a:buSzPts val="1600"/>
              <a:buNone/>
              <a:defRPr sz="1600">
                <a:solidFill>
                  <a:srgbClr val="888888"/>
                </a:solidFill>
              </a:defRPr>
            </a:lvl7pPr>
            <a:lvl8pPr marL="3656503" lvl="7" indent="-228531" algn="l">
              <a:lnSpc>
                <a:spcPct val="90000"/>
              </a:lnSpc>
              <a:spcBef>
                <a:spcPts val="500"/>
              </a:spcBef>
              <a:spcAft>
                <a:spcPts val="0"/>
              </a:spcAft>
              <a:buClr>
                <a:srgbClr val="888888"/>
              </a:buClr>
              <a:buSzPts val="1600"/>
              <a:buNone/>
              <a:defRPr sz="1600">
                <a:solidFill>
                  <a:srgbClr val="888888"/>
                </a:solidFill>
              </a:defRPr>
            </a:lvl8pPr>
            <a:lvl9pPr marL="4113566" lvl="8" indent="-228531"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6514" y="1627423"/>
            <a:ext cx="8396599"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hasCustomPrompt="1"/>
          </p:nvPr>
        </p:nvSpPr>
        <p:spPr>
          <a:xfrm>
            <a:off x="2561394" y="4553744"/>
            <a:ext cx="8371719"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GB"/>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5458" y="1192574"/>
            <a:ext cx="396850" cy="320040"/>
          </a:xfrm>
          <a:prstGeom prst="rect">
            <a:avLst/>
          </a:prstGeom>
        </p:spPr>
      </p:pic>
      <p:sp>
        <p:nvSpPr>
          <p:cNvPr id="3" name="TextBox 2">
            <a:extLst>
              <a:ext uri="{FF2B5EF4-FFF2-40B4-BE49-F238E27FC236}">
                <a16:creationId xmlns:a16="http://schemas.microsoft.com/office/drawing/2014/main" id="{84950C2F-2C05-3DE1-2382-3A98C5DC5729}"/>
              </a:ext>
            </a:extLst>
          </p:cNvPr>
          <p:cNvSpPr txBox="1"/>
          <p:nvPr userDrawn="1"/>
        </p:nvSpPr>
        <p:spPr>
          <a:xfrm>
            <a:off x="5916706" y="80682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36938670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475"/>
        <p:cNvGrpSpPr/>
        <p:nvPr/>
      </p:nvGrpSpPr>
      <p:grpSpPr>
        <a:xfrm>
          <a:off x="0" y="0"/>
          <a:ext cx="0" cy="0"/>
          <a:chOff x="0" y="0"/>
          <a:chExt cx="0" cy="0"/>
        </a:xfrm>
      </p:grpSpPr>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Callout 1">
  <p:cSld name="Callout 1">
    <p:spTree>
      <p:nvGrpSpPr>
        <p:cNvPr id="1" name="Shape 476"/>
        <p:cNvGrpSpPr/>
        <p:nvPr/>
      </p:nvGrpSpPr>
      <p:grpSpPr>
        <a:xfrm>
          <a:off x="0" y="0"/>
          <a:ext cx="0" cy="0"/>
          <a:chOff x="0" y="0"/>
          <a:chExt cx="0" cy="0"/>
        </a:xfrm>
      </p:grpSpPr>
      <p:sp>
        <p:nvSpPr>
          <p:cNvPr id="477" name="Google Shape;477;p97"/>
          <p:cNvSpPr txBox="1"/>
          <p:nvPr/>
        </p:nvSpPr>
        <p:spPr>
          <a:xfrm>
            <a:off x="393507" y="309531"/>
            <a:ext cx="4927794" cy="5641440"/>
          </a:xfrm>
          <a:prstGeom prst="rect">
            <a:avLst/>
          </a:prstGeom>
          <a:noFill/>
          <a:ln>
            <a:noFill/>
          </a:ln>
        </p:spPr>
        <p:txBody>
          <a:bodyPr spcFirstLastPara="1" wrap="square" lIns="91401" tIns="45688" rIns="91401" bIns="45688" anchor="t" anchorCtr="0">
            <a:noAutofit/>
          </a:bodyPr>
          <a:lstStyle/>
          <a:p>
            <a:pPr marL="0" marR="0" lvl="0" indent="0" algn="l" rtl="0">
              <a:lnSpc>
                <a:spcPct val="90000"/>
              </a:lnSpc>
              <a:spcBef>
                <a:spcPts val="0"/>
              </a:spcBef>
              <a:spcAft>
                <a:spcPts val="0"/>
              </a:spcAft>
              <a:buClr>
                <a:srgbClr val="000000"/>
              </a:buClr>
              <a:buSzPts val="6800"/>
              <a:buFont typeface="Arial"/>
              <a:buNone/>
            </a:pPr>
            <a:r>
              <a:rPr lang="en-US" sz="6798" b="1" i="0" u="none" strike="noStrike" cap="none">
                <a:solidFill>
                  <a:schemeClr val="lt1"/>
                </a:solidFill>
                <a:latin typeface="Calibri"/>
                <a:ea typeface="Calibri"/>
                <a:cs typeface="Calibri"/>
                <a:sym typeface="Calibri"/>
              </a:rPr>
              <a:t>Our work makes </a:t>
            </a:r>
            <a:br>
              <a:rPr lang="en-US" sz="6798" b="1" i="0" u="none" strike="noStrike" cap="none">
                <a:solidFill>
                  <a:schemeClr val="lt1"/>
                </a:solidFill>
                <a:latin typeface="Calibri"/>
                <a:ea typeface="Calibri"/>
                <a:cs typeface="Calibri"/>
                <a:sym typeface="Calibri"/>
              </a:rPr>
            </a:br>
            <a:r>
              <a:rPr lang="en-US" sz="6798" b="1" i="0" u="none" strike="noStrike" cap="none">
                <a:solidFill>
                  <a:schemeClr val="lt1"/>
                </a:solidFill>
                <a:latin typeface="Calibri"/>
                <a:ea typeface="Calibri"/>
                <a:cs typeface="Calibri"/>
                <a:sym typeface="Calibri"/>
              </a:rPr>
              <a:t>the world work</a:t>
            </a:r>
            <a:endParaRPr sz="1400" b="0" i="0" u="none" strike="noStrike" cap="none">
              <a:solidFill>
                <a:srgbClr val="000000"/>
              </a:solidFill>
              <a:latin typeface="Arial"/>
              <a:ea typeface="Arial"/>
              <a:cs typeface="Arial"/>
              <a:sym typeface="Arial"/>
            </a:endParaRPr>
          </a:p>
        </p:txBody>
      </p:sp>
      <p:sp>
        <p:nvSpPr>
          <p:cNvPr id="478" name="Google Shape;478;p97"/>
          <p:cNvSpPr txBox="1">
            <a:spLocks noGrp="1"/>
          </p:cNvSpPr>
          <p:nvPr>
            <p:ph type="body" idx="1"/>
          </p:nvPr>
        </p:nvSpPr>
        <p:spPr>
          <a:xfrm>
            <a:off x="7922736" y="685800"/>
            <a:ext cx="3656648" cy="4114800"/>
          </a:xfrm>
          <a:prstGeom prst="rect">
            <a:avLst/>
          </a:prstGeom>
          <a:noFill/>
          <a:ln>
            <a:noFill/>
          </a:ln>
        </p:spPr>
        <p:txBody>
          <a:bodyPr spcFirstLastPara="1" wrap="square" lIns="0" tIns="182875" rIns="0" bIns="45700" anchor="t" anchorCtr="0">
            <a:normAutofit/>
          </a:bodyPr>
          <a:lstStyle>
            <a:lvl1pPr marL="457063" lvl="0" indent="-330101" algn="l">
              <a:lnSpc>
                <a:spcPct val="120000"/>
              </a:lnSpc>
              <a:spcBef>
                <a:spcPts val="600"/>
              </a:spcBef>
              <a:spcAft>
                <a:spcPts val="0"/>
              </a:spcAft>
              <a:buClr>
                <a:schemeClr val="dk1"/>
              </a:buClr>
              <a:buSzPts val="1600"/>
              <a:buChar char="•"/>
              <a:defRPr sz="1600"/>
            </a:lvl1pPr>
            <a:lvl2pPr marL="914126" lvl="1" indent="-330101" algn="l">
              <a:lnSpc>
                <a:spcPct val="120000"/>
              </a:lnSpc>
              <a:spcBef>
                <a:spcPts val="600"/>
              </a:spcBef>
              <a:spcAft>
                <a:spcPts val="0"/>
              </a:spcAft>
              <a:buClr>
                <a:schemeClr val="dk1"/>
              </a:buClr>
              <a:buSzPts val="1600"/>
              <a:buChar char="•"/>
              <a:defRPr sz="1600"/>
            </a:lvl2pPr>
            <a:lvl3pPr marL="1371189" lvl="2" indent="-330101" algn="l">
              <a:lnSpc>
                <a:spcPct val="120000"/>
              </a:lnSpc>
              <a:spcBef>
                <a:spcPts val="600"/>
              </a:spcBef>
              <a:spcAft>
                <a:spcPts val="0"/>
              </a:spcAft>
              <a:buClr>
                <a:schemeClr val="dk1"/>
              </a:buClr>
              <a:buSzPts val="1600"/>
              <a:buChar char="•"/>
              <a:defRPr sz="1600"/>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matchingName="Headline Picture Background 2">
  <p:cSld name="Headline Picture Background 2">
    <p:spTree>
      <p:nvGrpSpPr>
        <p:cNvPr id="1" name="Shape 479"/>
        <p:cNvGrpSpPr/>
        <p:nvPr/>
      </p:nvGrpSpPr>
      <p:grpSpPr>
        <a:xfrm>
          <a:off x="0" y="0"/>
          <a:ext cx="0" cy="0"/>
          <a:chOff x="0" y="0"/>
          <a:chExt cx="0" cy="0"/>
        </a:xfrm>
      </p:grpSpPr>
      <p:sp>
        <p:nvSpPr>
          <p:cNvPr id="480" name="Google Shape;480;p99"/>
          <p:cNvSpPr>
            <a:spLocks noGrp="1"/>
          </p:cNvSpPr>
          <p:nvPr>
            <p:ph type="pic" idx="2"/>
          </p:nvPr>
        </p:nvSpPr>
        <p:spPr>
          <a:xfrm>
            <a:off x="0" y="0"/>
            <a:ext cx="12188825" cy="6858000"/>
          </a:xfrm>
          <a:prstGeom prst="rect">
            <a:avLst/>
          </a:prstGeom>
          <a:solidFill>
            <a:schemeClr val="lt2"/>
          </a:solidFill>
          <a:ln>
            <a:noFill/>
          </a:ln>
        </p:spPr>
      </p:sp>
      <p:sp>
        <p:nvSpPr>
          <p:cNvPr id="481" name="Google Shape;481;p99"/>
          <p:cNvSpPr txBox="1">
            <a:spLocks noGrp="1"/>
          </p:cNvSpPr>
          <p:nvPr>
            <p:ph type="ctrTitle"/>
          </p:nvPr>
        </p:nvSpPr>
        <p:spPr>
          <a:xfrm>
            <a:off x="609441" y="5257800"/>
            <a:ext cx="10969943" cy="914400"/>
          </a:xfrm>
          <a:prstGeom prst="rect">
            <a:avLst/>
          </a:prstGeom>
          <a:noFill/>
          <a:ln>
            <a:noFill/>
          </a:ln>
        </p:spPr>
        <p:txBody>
          <a:bodyPr spcFirstLastPara="1" wrap="square" lIns="0" tIns="45700" rIns="0" bIns="91425" anchor="t" anchorCtr="0">
            <a:norm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matchingName="Headline Purple Background 2">
  <p:cSld name="Headline Purple Background 2">
    <p:spTree>
      <p:nvGrpSpPr>
        <p:cNvPr id="1" name="Shape 482"/>
        <p:cNvGrpSpPr/>
        <p:nvPr/>
      </p:nvGrpSpPr>
      <p:grpSpPr>
        <a:xfrm>
          <a:off x="0" y="0"/>
          <a:ext cx="0" cy="0"/>
          <a:chOff x="0" y="0"/>
          <a:chExt cx="0" cy="0"/>
        </a:xfrm>
      </p:grpSpPr>
      <p:sp>
        <p:nvSpPr>
          <p:cNvPr id="483" name="Google Shape;483;p100"/>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4" name="Google Shape;484;p100"/>
          <p:cNvSpPr txBox="1">
            <a:spLocks noGrp="1"/>
          </p:cNvSpPr>
          <p:nvPr>
            <p:ph type="ctrTitle"/>
          </p:nvPr>
        </p:nvSpPr>
        <p:spPr>
          <a:xfrm>
            <a:off x="1066522" y="1143000"/>
            <a:ext cx="10055781" cy="3195536"/>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100"/>
          <p:cNvSpPr>
            <a:spLocks noGrp="1"/>
          </p:cNvSpPr>
          <p:nvPr>
            <p:ph type="pic" idx="2"/>
          </p:nvPr>
        </p:nvSpPr>
        <p:spPr>
          <a:xfrm>
            <a:off x="0" y="4572000"/>
            <a:ext cx="12188825" cy="2286000"/>
          </a:xfrm>
          <a:prstGeom prst="rect">
            <a:avLst/>
          </a:prstGeom>
          <a:noFill/>
          <a:ln>
            <a:noFill/>
          </a:ln>
        </p:spPr>
      </p:sp>
      <p:pic>
        <p:nvPicPr>
          <p:cNvPr id="486" name="Google Shape;486;p100"/>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matchingName="Headline Purple Background 3">
  <p:cSld name="Headline Purple Background 3">
    <p:spTree>
      <p:nvGrpSpPr>
        <p:cNvPr id="1" name="Shape 487"/>
        <p:cNvGrpSpPr/>
        <p:nvPr/>
      </p:nvGrpSpPr>
      <p:grpSpPr>
        <a:xfrm>
          <a:off x="0" y="0"/>
          <a:ext cx="0" cy="0"/>
          <a:chOff x="0" y="0"/>
          <a:chExt cx="0" cy="0"/>
        </a:xfrm>
      </p:grpSpPr>
      <p:sp>
        <p:nvSpPr>
          <p:cNvPr id="488" name="Google Shape;488;p101"/>
          <p:cNvSpPr/>
          <p:nvPr/>
        </p:nvSpPr>
        <p:spPr>
          <a:xfrm>
            <a:off x="0" y="0"/>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89" name="Google Shape;489;p101"/>
          <p:cNvSpPr txBox="1">
            <a:spLocks noGrp="1"/>
          </p:cNvSpPr>
          <p:nvPr>
            <p:ph type="ctrTitle"/>
          </p:nvPr>
        </p:nvSpPr>
        <p:spPr>
          <a:xfrm>
            <a:off x="1066522" y="1143000"/>
            <a:ext cx="10055780"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101"/>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1" name="Google Shape;491;p101"/>
          <p:cNvSpPr>
            <a:spLocks noGrp="1"/>
          </p:cNvSpPr>
          <p:nvPr>
            <p:ph type="pic" idx="2"/>
          </p:nvPr>
        </p:nvSpPr>
        <p:spPr>
          <a:xfrm>
            <a:off x="0" y="4572000"/>
            <a:ext cx="12188825" cy="2286000"/>
          </a:xfrm>
          <a:prstGeom prst="rect">
            <a:avLst/>
          </a:prstGeom>
          <a:noFill/>
          <a:ln>
            <a:noFill/>
          </a:ln>
        </p:spPr>
      </p:sp>
      <p:pic>
        <p:nvPicPr>
          <p:cNvPr id="492" name="Google Shape;492;p101"/>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matchingName="Headline Purple Background 4">
  <p:cSld name="Headline Purple Background 4">
    <p:spTree>
      <p:nvGrpSpPr>
        <p:cNvPr id="1" name="Shape 493"/>
        <p:cNvGrpSpPr/>
        <p:nvPr/>
      </p:nvGrpSpPr>
      <p:grpSpPr>
        <a:xfrm>
          <a:off x="0" y="0"/>
          <a:ext cx="0" cy="0"/>
          <a:chOff x="0" y="0"/>
          <a:chExt cx="0" cy="0"/>
        </a:xfrm>
      </p:grpSpPr>
      <p:sp>
        <p:nvSpPr>
          <p:cNvPr id="494" name="Google Shape;494;p102"/>
          <p:cNvSpPr/>
          <p:nvPr/>
        </p:nvSpPr>
        <p:spPr>
          <a:xfrm>
            <a:off x="0" y="2286001"/>
            <a:ext cx="12188825" cy="4572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495" name="Google Shape;495;p102"/>
          <p:cNvSpPr txBox="1">
            <a:spLocks noGrp="1"/>
          </p:cNvSpPr>
          <p:nvPr>
            <p:ph type="ctrTitle"/>
          </p:nvPr>
        </p:nvSpPr>
        <p:spPr>
          <a:xfrm>
            <a:off x="1066522" y="2514600"/>
            <a:ext cx="10055781" cy="2286001"/>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102"/>
          <p:cNvSpPr txBox="1">
            <a:spLocks noGrp="1"/>
          </p:cNvSpPr>
          <p:nvPr>
            <p:ph type="subTitle" idx="1"/>
          </p:nvPr>
        </p:nvSpPr>
        <p:spPr>
          <a:xfrm>
            <a:off x="1066522" y="4800600"/>
            <a:ext cx="10055781" cy="1371601"/>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7" name="Google Shape;497;p102"/>
          <p:cNvSpPr>
            <a:spLocks noGrp="1"/>
          </p:cNvSpPr>
          <p:nvPr>
            <p:ph type="pic" idx="2"/>
          </p:nvPr>
        </p:nvSpPr>
        <p:spPr>
          <a:xfrm>
            <a:off x="0" y="0"/>
            <a:ext cx="12188825" cy="2286000"/>
          </a:xfrm>
          <a:prstGeom prst="rect">
            <a:avLst/>
          </a:prstGeom>
          <a:noFill/>
          <a:ln>
            <a:noFill/>
          </a:ln>
        </p:spPr>
      </p:sp>
      <p:pic>
        <p:nvPicPr>
          <p:cNvPr id="498" name="Google Shape;498;p102"/>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Headline Dark Background 1">
  <p:cSld name="Headline Dark Background 1">
    <p:spTree>
      <p:nvGrpSpPr>
        <p:cNvPr id="1" name="Shape 499"/>
        <p:cNvGrpSpPr/>
        <p:nvPr/>
      </p:nvGrpSpPr>
      <p:grpSpPr>
        <a:xfrm>
          <a:off x="0" y="0"/>
          <a:ext cx="0" cy="0"/>
          <a:chOff x="0" y="0"/>
          <a:chExt cx="0" cy="0"/>
        </a:xfrm>
      </p:grpSpPr>
      <p:sp>
        <p:nvSpPr>
          <p:cNvPr id="500" name="Google Shape;500;p103"/>
          <p:cNvSpPr/>
          <p:nvPr/>
        </p:nvSpPr>
        <p:spPr>
          <a:xfrm>
            <a:off x="0" y="0"/>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1" name="Google Shape;501;p103"/>
          <p:cNvSpPr txBox="1">
            <a:spLocks noGrp="1"/>
          </p:cNvSpPr>
          <p:nvPr>
            <p:ph type="ctrTitle"/>
          </p:nvPr>
        </p:nvSpPr>
        <p:spPr>
          <a:xfrm>
            <a:off x="1066522" y="1143000"/>
            <a:ext cx="10055781" cy="1371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2" name="Google Shape;502;p103"/>
          <p:cNvSpPr txBox="1">
            <a:spLocks noGrp="1"/>
          </p:cNvSpPr>
          <p:nvPr>
            <p:ph type="subTitle" idx="1"/>
          </p:nvPr>
        </p:nvSpPr>
        <p:spPr>
          <a:xfrm>
            <a:off x="1066522" y="2514600"/>
            <a:ext cx="10055781" cy="18288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3" name="Google Shape;503;p103"/>
          <p:cNvSpPr>
            <a:spLocks noGrp="1"/>
          </p:cNvSpPr>
          <p:nvPr>
            <p:ph type="pic" idx="2"/>
          </p:nvPr>
        </p:nvSpPr>
        <p:spPr>
          <a:xfrm>
            <a:off x="0" y="4572000"/>
            <a:ext cx="12188825" cy="2286000"/>
          </a:xfrm>
          <a:prstGeom prst="rect">
            <a:avLst/>
          </a:prstGeom>
          <a:noFill/>
          <a:ln>
            <a:noFill/>
          </a:ln>
        </p:spPr>
      </p:sp>
      <p:pic>
        <p:nvPicPr>
          <p:cNvPr id="504" name="Google Shape;504;p103"/>
          <p:cNvPicPr preferRelativeResize="0"/>
          <p:nvPr/>
        </p:nvPicPr>
        <p:blipFill rotWithShape="1">
          <a:blip r:embed="rId2">
            <a:alphaModFix/>
          </a:blip>
          <a:srcRect/>
          <a:stretch/>
        </p:blipFill>
        <p:spPr>
          <a:xfrm>
            <a:off x="486565" y="557868"/>
            <a:ext cx="1568106" cy="442622"/>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matchingName="Headline Dark Background 2">
  <p:cSld name="Headline Dark Background 2">
    <p:spTree>
      <p:nvGrpSpPr>
        <p:cNvPr id="1" name="Shape 505"/>
        <p:cNvGrpSpPr/>
        <p:nvPr/>
      </p:nvGrpSpPr>
      <p:grpSpPr>
        <a:xfrm>
          <a:off x="0" y="0"/>
          <a:ext cx="0" cy="0"/>
          <a:chOff x="0" y="0"/>
          <a:chExt cx="0" cy="0"/>
        </a:xfrm>
      </p:grpSpPr>
      <p:sp>
        <p:nvSpPr>
          <p:cNvPr id="506" name="Google Shape;506;p104"/>
          <p:cNvSpPr/>
          <p:nvPr/>
        </p:nvSpPr>
        <p:spPr>
          <a:xfrm>
            <a:off x="0" y="2286001"/>
            <a:ext cx="12188825" cy="4572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07" name="Google Shape;507;p104"/>
          <p:cNvSpPr txBox="1">
            <a:spLocks noGrp="1"/>
          </p:cNvSpPr>
          <p:nvPr>
            <p:ph type="ctrTitle"/>
          </p:nvPr>
        </p:nvSpPr>
        <p:spPr>
          <a:xfrm>
            <a:off x="1066522" y="2514600"/>
            <a:ext cx="10055781" cy="22860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lt1"/>
              </a:buClr>
              <a:buSzPts val="4000"/>
              <a:buFont typeface="Inter"/>
              <a:buNone/>
              <a:defRPr sz="39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8" name="Google Shape;508;p104"/>
          <p:cNvSpPr txBox="1">
            <a:spLocks noGrp="1"/>
          </p:cNvSpPr>
          <p:nvPr>
            <p:ph type="subTitle" idx="1"/>
          </p:nvPr>
        </p:nvSpPr>
        <p:spPr>
          <a:xfrm>
            <a:off x="1066522" y="4800600"/>
            <a:ext cx="10055781" cy="13716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lt1"/>
              </a:buClr>
              <a:buSzPts val="2400"/>
              <a:buNone/>
              <a:defRPr sz="2399">
                <a:solidFill>
                  <a:schemeClr val="l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09" name="Google Shape;509;p104"/>
          <p:cNvSpPr>
            <a:spLocks noGrp="1"/>
          </p:cNvSpPr>
          <p:nvPr>
            <p:ph type="pic" idx="2"/>
          </p:nvPr>
        </p:nvSpPr>
        <p:spPr>
          <a:xfrm>
            <a:off x="0" y="0"/>
            <a:ext cx="12188825" cy="2286000"/>
          </a:xfrm>
          <a:prstGeom prst="rect">
            <a:avLst/>
          </a:prstGeom>
          <a:noFill/>
          <a:ln>
            <a:noFill/>
          </a:ln>
        </p:spPr>
      </p:sp>
      <p:pic>
        <p:nvPicPr>
          <p:cNvPr id="510" name="Google Shape;510;p104"/>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matchingName="Quote 2">
  <p:cSld name="Quote 2">
    <p:spTree>
      <p:nvGrpSpPr>
        <p:cNvPr id="1" name="Shape 511"/>
        <p:cNvGrpSpPr/>
        <p:nvPr/>
      </p:nvGrpSpPr>
      <p:grpSpPr>
        <a:xfrm>
          <a:off x="0" y="0"/>
          <a:ext cx="0" cy="0"/>
          <a:chOff x="0" y="0"/>
          <a:chExt cx="0" cy="0"/>
        </a:xfrm>
      </p:grpSpPr>
      <p:sp>
        <p:nvSpPr>
          <p:cNvPr id="512" name="Google Shape;512;p105"/>
          <p:cNvSpPr txBox="1">
            <a:spLocks noGrp="1"/>
          </p:cNvSpPr>
          <p:nvPr>
            <p:ph type="ctrTitle"/>
          </p:nvPr>
        </p:nvSpPr>
        <p:spPr>
          <a:xfrm>
            <a:off x="609441" y="685800"/>
            <a:ext cx="10969943" cy="3657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accent1"/>
              </a:buClr>
              <a:buSzPts val="4000"/>
              <a:buFont typeface="Inter"/>
              <a:buNone/>
              <a:defRPr sz="3999">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105"/>
          <p:cNvSpPr txBox="1">
            <a:spLocks noGrp="1"/>
          </p:cNvSpPr>
          <p:nvPr>
            <p:ph type="subTitle" idx="1"/>
          </p:nvPr>
        </p:nvSpPr>
        <p:spPr>
          <a:xfrm>
            <a:off x="609441" y="4572000"/>
            <a:ext cx="10969943" cy="685800"/>
          </a:xfrm>
          <a:prstGeom prst="rect">
            <a:avLst/>
          </a:prstGeom>
          <a:noFill/>
          <a:ln>
            <a:noFill/>
          </a:ln>
        </p:spPr>
        <p:txBody>
          <a:bodyPr spcFirstLastPara="1" wrap="square" lIns="0" tIns="91425" rIns="0" bIns="45700" anchor="t" anchorCtr="0">
            <a:normAutofit/>
          </a:bodyPr>
          <a:lstStyle>
            <a:lvl1pPr lvl="0" algn="r">
              <a:lnSpc>
                <a:spcPct val="120000"/>
              </a:lnSpc>
              <a:spcBef>
                <a:spcPts val="600"/>
              </a:spcBef>
              <a:spcAft>
                <a:spcPts val="0"/>
              </a:spcAft>
              <a:buClr>
                <a:schemeClr val="accent1"/>
              </a:buClr>
              <a:buSzPts val="1200"/>
              <a:buNone/>
              <a:defRPr sz="1200">
                <a:solidFill>
                  <a:schemeClr val="accent1"/>
                </a:solidFill>
              </a:defRPr>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4" name="Google Shape;514;p105"/>
          <p:cNvSpPr txBox="1">
            <a:spLocks noGrp="1"/>
          </p:cNvSpPr>
          <p:nvPr>
            <p:ph type="body" idx="2"/>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100 Table 1">
  <p:cSld name="100 Table 1">
    <p:spTree>
      <p:nvGrpSpPr>
        <p:cNvPr id="1" name="Shape 515"/>
        <p:cNvGrpSpPr/>
        <p:nvPr/>
      </p:nvGrpSpPr>
      <p:grpSpPr>
        <a:xfrm>
          <a:off x="0" y="0"/>
          <a:ext cx="0" cy="0"/>
          <a:chOff x="0" y="0"/>
          <a:chExt cx="0" cy="0"/>
        </a:xfrm>
      </p:grpSpPr>
      <p:sp>
        <p:nvSpPr>
          <p:cNvPr id="516" name="Google Shape;516;p10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7" name="Google Shape;517;p106"/>
          <p:cNvSpPr txBox="1">
            <a:spLocks noGrp="1"/>
          </p:cNvSpPr>
          <p:nvPr>
            <p:ph type="body" idx="1"/>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1069032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matchingName="70/30 Content 2">
  <p:cSld name="70/30 Content 2">
    <p:spTree>
      <p:nvGrpSpPr>
        <p:cNvPr id="1" name="Shape 518"/>
        <p:cNvGrpSpPr/>
        <p:nvPr/>
      </p:nvGrpSpPr>
      <p:grpSpPr>
        <a:xfrm>
          <a:off x="0" y="0"/>
          <a:ext cx="0" cy="0"/>
          <a:chOff x="0" y="0"/>
          <a:chExt cx="0" cy="0"/>
        </a:xfrm>
      </p:grpSpPr>
      <p:sp>
        <p:nvSpPr>
          <p:cNvPr id="519" name="Google Shape;519;p107"/>
          <p:cNvSpPr/>
          <p:nvPr/>
        </p:nvSpPr>
        <p:spPr>
          <a:xfrm>
            <a:off x="0" y="0"/>
            <a:ext cx="7941782"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0" name="Google Shape;520;p107"/>
          <p:cNvSpPr txBox="1">
            <a:spLocks noGrp="1"/>
          </p:cNvSpPr>
          <p:nvPr>
            <p:ph type="title"/>
          </p:nvPr>
        </p:nvSpPr>
        <p:spPr>
          <a:xfrm>
            <a:off x="609441" y="685800"/>
            <a:ext cx="6856214" cy="5486400"/>
          </a:xfrm>
          <a:prstGeom prst="rect">
            <a:avLst/>
          </a:prstGeom>
          <a:noFill/>
          <a:ln>
            <a:noFill/>
          </a:ln>
        </p:spPr>
        <p:txBody>
          <a:bodyPr spcFirstLastPara="1" wrap="square" lIns="0" tIns="45700" rIns="0" bIns="91425" anchor="ctr"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1" name="Google Shape;521;p107"/>
          <p:cNvSpPr txBox="1">
            <a:spLocks noGrp="1"/>
          </p:cNvSpPr>
          <p:nvPr>
            <p:ph type="body" idx="1"/>
          </p:nvPr>
        </p:nvSpPr>
        <p:spPr>
          <a:xfrm>
            <a:off x="8379817" y="685800"/>
            <a:ext cx="3199567" cy="5486400"/>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pic>
        <p:nvPicPr>
          <p:cNvPr id="522" name="Google Shape;522;p107"/>
          <p:cNvPicPr preferRelativeResize="0"/>
          <p:nvPr/>
        </p:nvPicPr>
        <p:blipFill rotWithShape="1">
          <a:blip r:embed="rId2">
            <a:alphaModFix/>
          </a:blip>
          <a:srcRect/>
          <a:stretch/>
        </p:blipFill>
        <p:spPr>
          <a:xfrm>
            <a:off x="486565" y="6415378"/>
            <a:ext cx="1568106" cy="442622"/>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matchingName="70/30 Content 4">
  <p:cSld name="70/30 Content 4">
    <p:spTree>
      <p:nvGrpSpPr>
        <p:cNvPr id="1" name="Shape 523"/>
        <p:cNvGrpSpPr/>
        <p:nvPr/>
      </p:nvGrpSpPr>
      <p:grpSpPr>
        <a:xfrm>
          <a:off x="0" y="0"/>
          <a:ext cx="0" cy="0"/>
          <a:chOff x="0" y="0"/>
          <a:chExt cx="0" cy="0"/>
        </a:xfrm>
      </p:grpSpPr>
      <p:sp>
        <p:nvSpPr>
          <p:cNvPr id="524" name="Google Shape;524;p108"/>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25" name="Google Shape;525;p108"/>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6" name="Google Shape;526;p108"/>
          <p:cNvSpPr txBox="1">
            <a:spLocks noGrp="1"/>
          </p:cNvSpPr>
          <p:nvPr>
            <p:ph type="body" idx="1"/>
          </p:nvPr>
        </p:nvSpPr>
        <p:spPr>
          <a:xfrm>
            <a:off x="609441" y="1828800"/>
            <a:ext cx="6399133"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7" name="Google Shape;527;p108"/>
          <p:cNvSpPr txBox="1">
            <a:spLocks noGrp="1"/>
          </p:cNvSpPr>
          <p:nvPr>
            <p:ph type="body" idx="2"/>
          </p:nvPr>
        </p:nvSpPr>
        <p:spPr>
          <a:xfrm>
            <a:off x="7922737" y="1828800"/>
            <a:ext cx="3656647"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28" name="Google Shape;528;p108"/>
          <p:cNvSpPr txBox="1">
            <a:spLocks noGrp="1"/>
          </p:cNvSpPr>
          <p:nvPr>
            <p:ph type="body" idx="3"/>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29" name="Google Shape;529;p108"/>
          <p:cNvSpPr txBox="1">
            <a:spLocks noGrp="1"/>
          </p:cNvSpPr>
          <p:nvPr>
            <p:ph type="body" idx="4"/>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0" name="Google Shape;530;p108"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matchingName="70/30 Content 5">
  <p:cSld name="70/30 Content 5">
    <p:spTree>
      <p:nvGrpSpPr>
        <p:cNvPr id="1" name="Shape 531"/>
        <p:cNvGrpSpPr/>
        <p:nvPr/>
      </p:nvGrpSpPr>
      <p:grpSpPr>
        <a:xfrm>
          <a:off x="0" y="0"/>
          <a:ext cx="0" cy="0"/>
          <a:chOff x="0" y="0"/>
          <a:chExt cx="0" cy="0"/>
        </a:xfrm>
      </p:grpSpPr>
      <p:sp>
        <p:nvSpPr>
          <p:cNvPr id="532" name="Google Shape;532;p109"/>
          <p:cNvSpPr/>
          <p:nvPr/>
        </p:nvSpPr>
        <p:spPr>
          <a:xfrm>
            <a:off x="7465655" y="0"/>
            <a:ext cx="4723170"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33" name="Google Shape;533;p109"/>
          <p:cNvSpPr txBox="1">
            <a:spLocks noGrp="1"/>
          </p:cNvSpPr>
          <p:nvPr>
            <p:ph type="title"/>
          </p:nvPr>
        </p:nvSpPr>
        <p:spPr>
          <a:xfrm>
            <a:off x="609441" y="685800"/>
            <a:ext cx="6399133" cy="1143000"/>
          </a:xfrm>
          <a:prstGeom prst="rect">
            <a:avLst/>
          </a:prstGeom>
          <a:noFill/>
          <a:ln>
            <a:noFill/>
          </a:ln>
        </p:spPr>
        <p:txBody>
          <a:bodyPr spcFirstLastPara="1" wrap="square" lIns="0" tIns="45700" rIns="0" bIns="91425" anchor="t"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4" name="Google Shape;534;p109"/>
          <p:cNvSpPr txBox="1">
            <a:spLocks noGrp="1"/>
          </p:cNvSpPr>
          <p:nvPr>
            <p:ph type="body" idx="1"/>
          </p:nvPr>
        </p:nvSpPr>
        <p:spPr>
          <a:xfrm>
            <a:off x="7922736" y="1828800"/>
            <a:ext cx="3656648"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35" name="Google Shape;535;p109"/>
          <p:cNvSpPr txBox="1">
            <a:spLocks noGrp="1"/>
          </p:cNvSpPr>
          <p:nvPr>
            <p:ph type="body" idx="2"/>
          </p:nvPr>
        </p:nvSpPr>
        <p:spPr>
          <a:xfrm>
            <a:off x="7922736" y="685800"/>
            <a:ext cx="3656648"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6" name="Google Shape;536;p109"/>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37" name="Google Shape;537;p109"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38" name="Google Shape;538;p109"/>
          <p:cNvSpPr txBox="1">
            <a:spLocks noGrp="1"/>
          </p:cNvSpPr>
          <p:nvPr>
            <p:ph type="body" idx="4"/>
          </p:nvPr>
        </p:nvSpPr>
        <p:spPr>
          <a:xfrm>
            <a:off x="1523603" y="205740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39" name="Google Shape;539;p109"/>
          <p:cNvSpPr>
            <a:spLocks noGrp="1"/>
          </p:cNvSpPr>
          <p:nvPr>
            <p:ph type="pic" idx="5"/>
          </p:nvPr>
        </p:nvSpPr>
        <p:spPr>
          <a:xfrm>
            <a:off x="609441" y="2057400"/>
            <a:ext cx="685621" cy="685800"/>
          </a:xfrm>
          <a:prstGeom prst="rect">
            <a:avLst/>
          </a:prstGeom>
          <a:noFill/>
          <a:ln>
            <a:noFill/>
          </a:ln>
        </p:spPr>
      </p:sp>
      <p:sp>
        <p:nvSpPr>
          <p:cNvPr id="540" name="Google Shape;540;p109"/>
          <p:cNvSpPr txBox="1">
            <a:spLocks noGrp="1"/>
          </p:cNvSpPr>
          <p:nvPr>
            <p:ph type="body" idx="6"/>
          </p:nvPr>
        </p:nvSpPr>
        <p:spPr>
          <a:xfrm>
            <a:off x="1523603" y="5268554"/>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1" name="Google Shape;541;p109"/>
          <p:cNvSpPr>
            <a:spLocks noGrp="1"/>
          </p:cNvSpPr>
          <p:nvPr>
            <p:ph type="pic" idx="7"/>
          </p:nvPr>
        </p:nvSpPr>
        <p:spPr>
          <a:xfrm>
            <a:off x="609441" y="5268432"/>
            <a:ext cx="685621" cy="685800"/>
          </a:xfrm>
          <a:prstGeom prst="rect">
            <a:avLst/>
          </a:prstGeom>
          <a:noFill/>
          <a:ln>
            <a:noFill/>
          </a:ln>
        </p:spPr>
      </p:sp>
      <p:sp>
        <p:nvSpPr>
          <p:cNvPr id="542" name="Google Shape;542;p109"/>
          <p:cNvSpPr txBox="1">
            <a:spLocks noGrp="1"/>
          </p:cNvSpPr>
          <p:nvPr>
            <p:ph type="body" idx="8"/>
          </p:nvPr>
        </p:nvSpPr>
        <p:spPr>
          <a:xfrm>
            <a:off x="1523603" y="3127785"/>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3" name="Google Shape;543;p109"/>
          <p:cNvSpPr>
            <a:spLocks noGrp="1"/>
          </p:cNvSpPr>
          <p:nvPr>
            <p:ph type="pic" idx="9"/>
          </p:nvPr>
        </p:nvSpPr>
        <p:spPr>
          <a:xfrm>
            <a:off x="609441" y="3129638"/>
            <a:ext cx="685621" cy="685800"/>
          </a:xfrm>
          <a:prstGeom prst="rect">
            <a:avLst/>
          </a:prstGeom>
          <a:noFill/>
          <a:ln>
            <a:noFill/>
          </a:ln>
        </p:spPr>
      </p:sp>
      <p:sp>
        <p:nvSpPr>
          <p:cNvPr id="544" name="Google Shape;544;p109"/>
          <p:cNvSpPr txBox="1">
            <a:spLocks noGrp="1"/>
          </p:cNvSpPr>
          <p:nvPr>
            <p:ph type="body" idx="13"/>
          </p:nvPr>
        </p:nvSpPr>
        <p:spPr>
          <a:xfrm>
            <a:off x="1523603" y="4198170"/>
            <a:ext cx="5017354" cy="914400"/>
          </a:xfrm>
          <a:prstGeom prst="rect">
            <a:avLst/>
          </a:prstGeom>
          <a:noFill/>
          <a:ln>
            <a:noFill/>
          </a:ln>
        </p:spPr>
        <p:txBody>
          <a:bodyPr spcFirstLastPara="1" wrap="square" lIns="0" tIns="0" rIns="0" bIns="45700" anchor="t" anchorCtr="0">
            <a:normAutofit/>
          </a:bodyPr>
          <a:lstStyle>
            <a:lvl1pPr marL="457063" lvl="0" indent="-228531" algn="l">
              <a:lnSpc>
                <a:spcPct val="120000"/>
              </a:lnSpc>
              <a:spcBef>
                <a:spcPts val="600"/>
              </a:spcBef>
              <a:spcAft>
                <a:spcPts val="0"/>
              </a:spcAft>
              <a:buClr>
                <a:schemeClr val="dk1"/>
              </a:buClr>
              <a:buSzPts val="2000"/>
              <a:buNone/>
              <a:defRPr sz="1999"/>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45" name="Google Shape;545;p109"/>
          <p:cNvSpPr>
            <a:spLocks noGrp="1"/>
          </p:cNvSpPr>
          <p:nvPr>
            <p:ph type="pic" idx="14"/>
          </p:nvPr>
        </p:nvSpPr>
        <p:spPr>
          <a:xfrm>
            <a:off x="609441" y="4196194"/>
            <a:ext cx="685621" cy="685800"/>
          </a:xfrm>
          <a:prstGeom prst="rect">
            <a:avLst/>
          </a:prstGeom>
          <a:noFill/>
          <a:ln>
            <a:noFill/>
          </a:ln>
        </p:spPr>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60/40 Content 3">
  <p:cSld name="60/40 Content 3">
    <p:spTree>
      <p:nvGrpSpPr>
        <p:cNvPr id="1" name="Shape 546"/>
        <p:cNvGrpSpPr/>
        <p:nvPr/>
      </p:nvGrpSpPr>
      <p:grpSpPr>
        <a:xfrm>
          <a:off x="0" y="0"/>
          <a:ext cx="0" cy="0"/>
          <a:chOff x="0" y="0"/>
          <a:chExt cx="0" cy="0"/>
        </a:xfrm>
      </p:grpSpPr>
      <p:sp>
        <p:nvSpPr>
          <p:cNvPr id="547" name="Google Shape;547;p110"/>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48" name="Google Shape;548;p110"/>
          <p:cNvSpPr txBox="1">
            <a:spLocks noGrp="1"/>
          </p:cNvSpPr>
          <p:nvPr>
            <p:ph type="title"/>
          </p:nvPr>
        </p:nvSpPr>
        <p:spPr>
          <a:xfrm>
            <a:off x="609441" y="647700"/>
            <a:ext cx="5942052" cy="11811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9" name="Google Shape;549;p110"/>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50" name="Google Shape;550;p110"/>
          <p:cNvSpPr txBox="1">
            <a:spLocks noGrp="1"/>
          </p:cNvSpPr>
          <p:nvPr>
            <p:ph type="body" idx="2"/>
          </p:nvPr>
        </p:nvSpPr>
        <p:spPr>
          <a:xfrm>
            <a:off x="609441" y="1828800"/>
            <a:ext cx="5942052"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51" name="Google Shape;551;p110"/>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52" name="Google Shape;552;p110"/>
          <p:cNvSpPr txBox="1">
            <a:spLocks noGrp="1"/>
          </p:cNvSpPr>
          <p:nvPr>
            <p:ph type="body" idx="3"/>
          </p:nvPr>
        </p:nvSpPr>
        <p:spPr>
          <a:xfrm>
            <a:off x="609441" y="0"/>
            <a:ext cx="4570809" cy="6477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60/40 Content 4">
  <p:cSld name="60/40 Content 4">
    <p:spTree>
      <p:nvGrpSpPr>
        <p:cNvPr id="1" name="Shape 553"/>
        <p:cNvGrpSpPr/>
        <p:nvPr/>
      </p:nvGrpSpPr>
      <p:grpSpPr>
        <a:xfrm>
          <a:off x="0" y="0"/>
          <a:ext cx="0" cy="0"/>
          <a:chOff x="0" y="0"/>
          <a:chExt cx="0" cy="0"/>
        </a:xfrm>
      </p:grpSpPr>
      <p:sp>
        <p:nvSpPr>
          <p:cNvPr id="554" name="Google Shape;554;p111"/>
          <p:cNvSpPr>
            <a:spLocks noGrp="1"/>
          </p:cNvSpPr>
          <p:nvPr>
            <p:ph type="pic" idx="2"/>
          </p:nvPr>
        </p:nvSpPr>
        <p:spPr>
          <a:xfrm>
            <a:off x="7008574" y="685800"/>
            <a:ext cx="5180252" cy="3886201"/>
          </a:xfrm>
          <a:prstGeom prst="rect">
            <a:avLst/>
          </a:prstGeom>
          <a:solidFill>
            <a:schemeClr val="lt2"/>
          </a:solidFill>
          <a:ln>
            <a:noFill/>
          </a:ln>
        </p:spPr>
      </p:sp>
      <p:sp>
        <p:nvSpPr>
          <p:cNvPr id="555" name="Google Shape;555;p111"/>
          <p:cNvSpPr txBox="1">
            <a:spLocks noGrp="1"/>
          </p:cNvSpPr>
          <p:nvPr>
            <p:ph type="title"/>
          </p:nvPr>
        </p:nvSpPr>
        <p:spPr>
          <a:xfrm>
            <a:off x="609441" y="685800"/>
            <a:ext cx="5942052"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6" name="Google Shape;556;p111"/>
          <p:cNvSpPr txBox="1">
            <a:spLocks noGrp="1"/>
          </p:cNvSpPr>
          <p:nvPr>
            <p:ph type="body" idx="1"/>
          </p:nvPr>
        </p:nvSpPr>
        <p:spPr>
          <a:xfrm>
            <a:off x="609441" y="1828800"/>
            <a:ext cx="5942052" cy="2743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57" name="Google Shape;557;p111"/>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matchingName="50/50 Content 1">
  <p:cSld name="50/50 Content 1">
    <p:spTree>
      <p:nvGrpSpPr>
        <p:cNvPr id="1" name="Shape 558"/>
        <p:cNvGrpSpPr/>
        <p:nvPr/>
      </p:nvGrpSpPr>
      <p:grpSpPr>
        <a:xfrm>
          <a:off x="0" y="0"/>
          <a:ext cx="0" cy="0"/>
          <a:chOff x="0" y="0"/>
          <a:chExt cx="0" cy="0"/>
        </a:xfrm>
      </p:grpSpPr>
      <p:sp>
        <p:nvSpPr>
          <p:cNvPr id="559" name="Google Shape;559;p112"/>
          <p:cNvSpPr/>
          <p:nvPr/>
        </p:nvSpPr>
        <p:spPr>
          <a:xfrm>
            <a:off x="6094412" y="0"/>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0" name="Google Shape;560;p112"/>
          <p:cNvSpPr txBox="1">
            <a:spLocks noGrp="1"/>
          </p:cNvSpPr>
          <p:nvPr>
            <p:ph type="title"/>
          </p:nvPr>
        </p:nvSpPr>
        <p:spPr>
          <a:xfrm>
            <a:off x="609441" y="1828800"/>
            <a:ext cx="4989800" cy="1375954"/>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1" name="Google Shape;561;p112"/>
          <p:cNvSpPr txBox="1">
            <a:spLocks noGrp="1"/>
          </p:cNvSpPr>
          <p:nvPr>
            <p:ph type="body" idx="1"/>
          </p:nvPr>
        </p:nvSpPr>
        <p:spPr>
          <a:xfrm>
            <a:off x="609441" y="3200400"/>
            <a:ext cx="4989800" cy="29718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62" name="Google Shape;562;p112"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
        <p:nvSpPr>
          <p:cNvPr id="563" name="Google Shape;563;p112"/>
          <p:cNvSpPr txBox="1">
            <a:spLocks noGrp="1"/>
          </p:cNvSpPr>
          <p:nvPr>
            <p:ph type="body" idx="2"/>
          </p:nvPr>
        </p:nvSpPr>
        <p:spPr>
          <a:xfrm>
            <a:off x="6551494" y="3200402"/>
            <a:ext cx="5027890" cy="2971799"/>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4" name="Google Shape;564;p112"/>
          <p:cNvSpPr txBox="1">
            <a:spLocks noGrp="1"/>
          </p:cNvSpPr>
          <p:nvPr>
            <p:ph type="body" idx="3"/>
          </p:nvPr>
        </p:nvSpPr>
        <p:spPr>
          <a:xfrm>
            <a:off x="6551494" y="1828800"/>
            <a:ext cx="5027890" cy="13716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Arial"/>
                <a:ea typeface="Arial"/>
                <a:cs typeface="Arial"/>
                <a:sym typeface="Arial"/>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matchingName="50/50 Content 2">
  <p:cSld name="50/50 Content 2">
    <p:spTree>
      <p:nvGrpSpPr>
        <p:cNvPr id="1" name="Shape 565"/>
        <p:cNvGrpSpPr/>
        <p:nvPr/>
      </p:nvGrpSpPr>
      <p:grpSpPr>
        <a:xfrm>
          <a:off x="0" y="0"/>
          <a:ext cx="0" cy="0"/>
          <a:chOff x="0" y="0"/>
          <a:chExt cx="0" cy="0"/>
        </a:xfrm>
      </p:grpSpPr>
      <p:sp>
        <p:nvSpPr>
          <p:cNvPr id="566" name="Google Shape;566;p113"/>
          <p:cNvSpPr/>
          <p:nvPr/>
        </p:nvSpPr>
        <p:spPr>
          <a:xfrm>
            <a:off x="6094412" y="1"/>
            <a:ext cx="6094413" cy="68580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67" name="Google Shape;567;p113"/>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13"/>
          <p:cNvSpPr txBox="1">
            <a:spLocks noGrp="1"/>
          </p:cNvSpPr>
          <p:nvPr>
            <p:ph type="body" idx="1"/>
          </p:nvPr>
        </p:nvSpPr>
        <p:spPr>
          <a:xfrm>
            <a:off x="609441" y="1828800"/>
            <a:ext cx="498980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69" name="Google Shape;569;p113"/>
          <p:cNvSpPr txBox="1">
            <a:spLocks noGrp="1"/>
          </p:cNvSpPr>
          <p:nvPr>
            <p:ph type="body" idx="2"/>
          </p:nvPr>
        </p:nvSpPr>
        <p:spPr>
          <a:xfrm>
            <a:off x="6551494" y="1828800"/>
            <a:ext cx="5027890" cy="4343400"/>
          </a:xfrm>
          <a:prstGeom prst="rect">
            <a:avLst/>
          </a:prstGeom>
          <a:noFill/>
          <a:ln>
            <a:noFill/>
          </a:ln>
        </p:spPr>
        <p:txBody>
          <a:bodyPr spcFirstLastPara="1" wrap="square" lIns="0" tIns="9142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570" name="Google Shape;570;p113"/>
          <p:cNvSpPr txBox="1">
            <a:spLocks noGrp="1"/>
          </p:cNvSpPr>
          <p:nvPr>
            <p:ph type="body" idx="3"/>
          </p:nvPr>
        </p:nvSpPr>
        <p:spPr>
          <a:xfrm>
            <a:off x="6551494" y="685800"/>
            <a:ext cx="5027890" cy="1143000"/>
          </a:xfrm>
          <a:prstGeom prst="rect">
            <a:avLst/>
          </a:prstGeom>
          <a:noFill/>
          <a:ln>
            <a:noFill/>
          </a:ln>
        </p:spPr>
        <p:txBody>
          <a:bodyPr spcFirstLastPara="1" wrap="square" lIns="0" tIns="182875" rIns="0" bIns="91425" anchor="b" anchorCtr="0">
            <a:noAutofit/>
          </a:bodyPr>
          <a:lstStyle>
            <a:lvl1pPr marL="457063" lvl="0" indent="-228531" algn="l">
              <a:lnSpc>
                <a:spcPct val="120000"/>
              </a:lnSpc>
              <a:spcBef>
                <a:spcPts val="600"/>
              </a:spcBef>
              <a:spcAft>
                <a:spcPts val="0"/>
              </a:spcAft>
              <a:buClr>
                <a:schemeClr val="lt1"/>
              </a:buClr>
              <a:buSzPts val="3200"/>
              <a:buNone/>
              <a:defRPr sz="3199" b="1" i="0">
                <a:solidFill>
                  <a:schemeClr val="lt1"/>
                </a:solidFill>
                <a:latin typeface="Inter"/>
                <a:ea typeface="Inter"/>
                <a:cs typeface="Inter"/>
                <a:sym typeface="Inter"/>
              </a:defRPr>
            </a:lvl1pPr>
            <a:lvl2pPr marL="914126" lvl="1" indent="-228531" algn="l">
              <a:lnSpc>
                <a:spcPct val="120000"/>
              </a:lnSpc>
              <a:spcBef>
                <a:spcPts val="600"/>
              </a:spcBef>
              <a:spcAft>
                <a:spcPts val="0"/>
              </a:spcAft>
              <a:buClr>
                <a:schemeClr val="dk1"/>
              </a:buClr>
              <a:buSzPts val="3200"/>
              <a:buNone/>
              <a:defRPr sz="3199"/>
            </a:lvl2pPr>
            <a:lvl3pPr marL="1371189" lvl="2" indent="-431670" algn="l">
              <a:lnSpc>
                <a:spcPct val="120000"/>
              </a:lnSpc>
              <a:spcBef>
                <a:spcPts val="600"/>
              </a:spcBef>
              <a:spcAft>
                <a:spcPts val="0"/>
              </a:spcAft>
              <a:buClr>
                <a:schemeClr val="dk1"/>
              </a:buClr>
              <a:buSzPts val="3200"/>
              <a:buChar char="•"/>
              <a:defRPr sz="3199"/>
            </a:lvl3pPr>
            <a:lvl4pPr marL="1828251" lvl="3" indent="-431670" algn="l">
              <a:lnSpc>
                <a:spcPct val="120000"/>
              </a:lnSpc>
              <a:spcBef>
                <a:spcPts val="600"/>
              </a:spcBef>
              <a:spcAft>
                <a:spcPts val="0"/>
              </a:spcAft>
              <a:buClr>
                <a:schemeClr val="dk1"/>
              </a:buClr>
              <a:buSzPts val="3200"/>
              <a:buChar char="•"/>
              <a:defRPr sz="3199"/>
            </a:lvl4pPr>
            <a:lvl5pPr marL="2285314" lvl="4" indent="-431670" algn="l">
              <a:lnSpc>
                <a:spcPct val="120000"/>
              </a:lnSpc>
              <a:spcBef>
                <a:spcPts val="600"/>
              </a:spcBef>
              <a:spcAft>
                <a:spcPts val="0"/>
              </a:spcAft>
              <a:buClr>
                <a:schemeClr val="dk1"/>
              </a:buClr>
              <a:buSzPts val="3200"/>
              <a:buChar char="•"/>
              <a:defRPr sz="3199"/>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71" name="Google Shape;571;p113"/>
          <p:cNvSpPr txBox="1">
            <a:spLocks noGrp="1"/>
          </p:cNvSpPr>
          <p:nvPr>
            <p:ph type="body" idx="4"/>
          </p:nvPr>
        </p:nvSpPr>
        <p:spPr>
          <a:xfrm>
            <a:off x="609442"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572" name="Google Shape;572;p113" descr="A picture containing text, clipart&#10;&#10;Description automatically generated"/>
          <p:cNvPicPr preferRelativeResize="0"/>
          <p:nvPr/>
        </p:nvPicPr>
        <p:blipFill rotWithShape="1">
          <a:blip r:embed="rId2">
            <a:alphaModFix/>
          </a:blip>
          <a:srcRect/>
          <a:stretch/>
        </p:blipFill>
        <p:spPr>
          <a:xfrm>
            <a:off x="10198094" y="6425106"/>
            <a:ext cx="1533644" cy="432894"/>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matchingName="50/50 Content 4">
  <p:cSld name="50/50 Content 4">
    <p:spTree>
      <p:nvGrpSpPr>
        <p:cNvPr id="1" name="Shape 573"/>
        <p:cNvGrpSpPr/>
        <p:nvPr/>
      </p:nvGrpSpPr>
      <p:grpSpPr>
        <a:xfrm>
          <a:off x="0" y="0"/>
          <a:ext cx="0" cy="0"/>
          <a:chOff x="0" y="0"/>
          <a:chExt cx="0" cy="0"/>
        </a:xfrm>
      </p:grpSpPr>
      <p:sp>
        <p:nvSpPr>
          <p:cNvPr id="574" name="Google Shape;574;p114"/>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575" name="Google Shape;575;p114"/>
          <p:cNvSpPr txBox="1">
            <a:spLocks noGrp="1"/>
          </p:cNvSpPr>
          <p:nvPr>
            <p:ph type="title"/>
          </p:nvPr>
        </p:nvSpPr>
        <p:spPr>
          <a:xfrm>
            <a:off x="609441" y="685800"/>
            <a:ext cx="4989800"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14"/>
          <p:cNvSpPr txBox="1">
            <a:spLocks noGrp="1"/>
          </p:cNvSpPr>
          <p:nvPr>
            <p:ph type="body" idx="1"/>
          </p:nvPr>
        </p:nvSpPr>
        <p:spPr>
          <a:xfrm>
            <a:off x="6551494" y="685801"/>
            <a:ext cx="5027890" cy="5486400"/>
          </a:xfrm>
          <a:prstGeom prst="rect">
            <a:avLst/>
          </a:prstGeom>
          <a:noFill/>
          <a:ln>
            <a:noFill/>
          </a:ln>
        </p:spPr>
        <p:txBody>
          <a:bodyPr spcFirstLastPara="1" wrap="square" lIns="0" tIns="182875" rIns="0" bIns="45700" anchor="t" anchorCtr="0">
            <a:normAutofit/>
          </a:bodyPr>
          <a:lstStyle>
            <a:lvl1pPr marL="457063" lvl="0" indent="-380886" algn="l">
              <a:lnSpc>
                <a:spcPct val="120000"/>
              </a:lnSpc>
              <a:spcBef>
                <a:spcPts val="600"/>
              </a:spcBef>
              <a:spcAft>
                <a:spcPts val="0"/>
              </a:spcAft>
              <a:buClr>
                <a:schemeClr val="dk1"/>
              </a:buClr>
              <a:buSzPts val="2400"/>
              <a:buChar char="•"/>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577" name="Google Shape;577;p114"/>
          <p:cNvSpPr txBox="1">
            <a:spLocks noGrp="1"/>
          </p:cNvSpPr>
          <p:nvPr>
            <p:ph type="body" idx="2"/>
          </p:nvPr>
        </p:nvSpPr>
        <p:spPr>
          <a:xfrm>
            <a:off x="609441" y="1828800"/>
            <a:ext cx="4989800"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pic>
        <p:nvPicPr>
          <p:cNvPr id="578" name="Google Shape;578;p114"/>
          <p:cNvPicPr preferRelativeResize="0"/>
          <p:nvPr/>
        </p:nvPicPr>
        <p:blipFill rotWithShape="1">
          <a:blip r:embed="rId2">
            <a:alphaModFix/>
          </a:blip>
          <a:srcRect/>
          <a:stretch/>
        </p:blipFill>
        <p:spPr>
          <a:xfrm>
            <a:off x="486565" y="6415378"/>
            <a:ext cx="1568106" cy="442622"/>
          </a:xfrm>
          <a:prstGeom prst="rect">
            <a:avLst/>
          </a:prstGeom>
          <a:noFill/>
          <a:ln>
            <a:noFill/>
          </a:ln>
        </p:spPr>
      </p:pic>
      <p:sp>
        <p:nvSpPr>
          <p:cNvPr id="579" name="Google Shape;579;p114"/>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50/50 Content 6">
  <p:cSld name="50/50 Content 6">
    <p:spTree>
      <p:nvGrpSpPr>
        <p:cNvPr id="1" name="Shape 580"/>
        <p:cNvGrpSpPr/>
        <p:nvPr/>
      </p:nvGrpSpPr>
      <p:grpSpPr>
        <a:xfrm>
          <a:off x="0" y="0"/>
          <a:ext cx="0" cy="0"/>
          <a:chOff x="0" y="0"/>
          <a:chExt cx="0" cy="0"/>
        </a:xfrm>
      </p:grpSpPr>
      <p:sp>
        <p:nvSpPr>
          <p:cNvPr id="581" name="Google Shape;581;p115"/>
          <p:cNvSpPr txBox="1">
            <a:spLocks noGrp="1"/>
          </p:cNvSpPr>
          <p:nvPr>
            <p:ph type="body" idx="1"/>
          </p:nvPr>
        </p:nvSpPr>
        <p:spPr>
          <a:xfrm>
            <a:off x="609441" y="1828800"/>
            <a:ext cx="5484971" cy="457200"/>
          </a:xfrm>
          <a:prstGeom prst="rect">
            <a:avLst/>
          </a:prstGeom>
          <a:noFill/>
          <a:ln>
            <a:noFill/>
          </a:ln>
        </p:spPr>
        <p:txBody>
          <a:bodyPr spcFirstLastPara="1" wrap="square" lIns="0" tIns="182875" rIns="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82" name="Google Shape;582;p115"/>
          <p:cNvSpPr txBox="1">
            <a:spLocks noGrp="1"/>
          </p:cNvSpPr>
          <p:nvPr>
            <p:ph type="body" idx="2"/>
          </p:nvPr>
        </p:nvSpPr>
        <p:spPr>
          <a:xfrm>
            <a:off x="609441" y="2286000"/>
            <a:ext cx="5484971" cy="3813142"/>
          </a:xfrm>
          <a:prstGeom prst="rect">
            <a:avLst/>
          </a:prstGeom>
          <a:noFill/>
          <a:ln>
            <a:noFill/>
          </a:ln>
        </p:spPr>
        <p:txBody>
          <a:bodyPr spcFirstLastPara="1" wrap="square" lIns="0" tIns="182875" rIns="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3" name="Google Shape;583;p115"/>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4" name="Google Shape;584;p115"/>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50/50 Content 7">
  <p:cSld name="50/50 Content 7">
    <p:spTree>
      <p:nvGrpSpPr>
        <p:cNvPr id="1" name="Shape 585"/>
        <p:cNvGrpSpPr/>
        <p:nvPr/>
      </p:nvGrpSpPr>
      <p:grpSpPr>
        <a:xfrm>
          <a:off x="0" y="0"/>
          <a:ext cx="0" cy="0"/>
          <a:chOff x="0" y="0"/>
          <a:chExt cx="0" cy="0"/>
        </a:xfrm>
      </p:grpSpPr>
      <p:sp>
        <p:nvSpPr>
          <p:cNvPr id="586" name="Google Shape;586;p116"/>
          <p:cNvSpPr txBox="1">
            <a:spLocks noGrp="1"/>
          </p:cNvSpPr>
          <p:nvPr>
            <p:ph type="body" idx="1"/>
          </p:nvPr>
        </p:nvSpPr>
        <p:spPr>
          <a:xfrm>
            <a:off x="609441" y="1828800"/>
            <a:ext cx="4989800"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7" name="Google Shape;587;p116"/>
          <p:cNvSpPr txBox="1">
            <a:spLocks noGrp="1"/>
          </p:cNvSpPr>
          <p:nvPr>
            <p:ph type="body" idx="2"/>
          </p:nvPr>
        </p:nvSpPr>
        <p:spPr>
          <a:xfrm>
            <a:off x="6094412" y="1828800"/>
            <a:ext cx="5027891" cy="4343400"/>
          </a:xfrm>
          <a:prstGeom prst="rect">
            <a:avLst/>
          </a:prstGeom>
          <a:noFill/>
          <a:ln>
            <a:noFill/>
          </a:ln>
        </p:spPr>
        <p:txBody>
          <a:bodyPr spcFirstLastPara="1" wrap="square" lIns="182875"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88" name="Google Shape;588;p116"/>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Backup 1">
  <p:cSld name="Section Backup 1">
    <p:spTree>
      <p:nvGrpSpPr>
        <p:cNvPr id="1" name="Shape 194"/>
        <p:cNvGrpSpPr/>
        <p:nvPr/>
      </p:nvGrpSpPr>
      <p:grpSpPr>
        <a:xfrm>
          <a:off x="0" y="0"/>
          <a:ext cx="0" cy="0"/>
          <a:chOff x="0" y="0"/>
          <a:chExt cx="0" cy="0"/>
        </a:xfrm>
      </p:grpSpPr>
      <p:sp>
        <p:nvSpPr>
          <p:cNvPr id="195" name="Google Shape;195;p63"/>
          <p:cNvSpPr/>
          <p:nvPr/>
        </p:nvSpPr>
        <p:spPr>
          <a:xfrm>
            <a:off x="0" y="6400800"/>
            <a:ext cx="12188825" cy="4686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pic>
        <p:nvPicPr>
          <p:cNvPr id="196" name="Google Shape;196;p63"/>
          <p:cNvPicPr preferRelativeResize="0"/>
          <p:nvPr/>
        </p:nvPicPr>
        <p:blipFill rotWithShape="1">
          <a:blip r:embed="rId2">
            <a:alphaModFix/>
          </a:blip>
          <a:srcRect/>
          <a:stretch/>
        </p:blipFill>
        <p:spPr>
          <a:xfrm>
            <a:off x="486565" y="6415379"/>
            <a:ext cx="1568106" cy="442623"/>
          </a:xfrm>
          <a:prstGeom prst="rect">
            <a:avLst/>
          </a:prstGeom>
          <a:noFill/>
          <a:ln>
            <a:noFill/>
          </a:ln>
        </p:spPr>
      </p:pic>
      <p:sp>
        <p:nvSpPr>
          <p:cNvPr id="197" name="Google Shape;197;p63"/>
          <p:cNvSpPr txBox="1"/>
          <p:nvPr/>
        </p:nvSpPr>
        <p:spPr>
          <a:xfrm>
            <a:off x="10208141" y="6400801"/>
            <a:ext cx="1371243" cy="453900"/>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8583547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50/50 Content 8">
  <p:cSld name="50/50 Content 8">
    <p:spTree>
      <p:nvGrpSpPr>
        <p:cNvPr id="1" name="Shape 589"/>
        <p:cNvGrpSpPr/>
        <p:nvPr/>
      </p:nvGrpSpPr>
      <p:grpSpPr>
        <a:xfrm>
          <a:off x="0" y="0"/>
          <a:ext cx="0" cy="0"/>
          <a:chOff x="0" y="0"/>
          <a:chExt cx="0" cy="0"/>
        </a:xfrm>
      </p:grpSpPr>
      <p:sp>
        <p:nvSpPr>
          <p:cNvPr id="590" name="Google Shape;590;p117"/>
          <p:cNvSpPr txBox="1">
            <a:spLocks noGrp="1"/>
          </p:cNvSpPr>
          <p:nvPr>
            <p:ph type="body" idx="1"/>
          </p:nvPr>
        </p:nvSpPr>
        <p:spPr>
          <a:xfrm>
            <a:off x="609443" y="1828800"/>
            <a:ext cx="498979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1" name="Google Shape;591;p117"/>
          <p:cNvSpPr txBox="1">
            <a:spLocks noGrp="1"/>
          </p:cNvSpPr>
          <p:nvPr>
            <p:ph type="body" idx="2"/>
          </p:nvPr>
        </p:nvSpPr>
        <p:spPr>
          <a:xfrm>
            <a:off x="6094414" y="1828398"/>
            <a:ext cx="5027890" cy="4343401"/>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2" name="Google Shape;592;p117"/>
          <p:cNvSpPr txBox="1">
            <a:spLocks noGrp="1"/>
          </p:cNvSpPr>
          <p:nvPr>
            <p:ph type="body" idx="3"/>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3" name="Google Shape;593;p117"/>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50/50 Content 9">
  <p:cSld name="50/50 Content 9">
    <p:spTree>
      <p:nvGrpSpPr>
        <p:cNvPr id="1" name="Shape 594"/>
        <p:cNvGrpSpPr/>
        <p:nvPr/>
      </p:nvGrpSpPr>
      <p:grpSpPr>
        <a:xfrm>
          <a:off x="0" y="0"/>
          <a:ext cx="0" cy="0"/>
          <a:chOff x="0" y="0"/>
          <a:chExt cx="0" cy="0"/>
        </a:xfrm>
      </p:grpSpPr>
      <p:sp>
        <p:nvSpPr>
          <p:cNvPr id="595" name="Google Shape;595;p118"/>
          <p:cNvSpPr txBox="1">
            <a:spLocks noGrp="1"/>
          </p:cNvSpPr>
          <p:nvPr>
            <p:ph type="body" idx="1"/>
          </p:nvPr>
        </p:nvSpPr>
        <p:spPr>
          <a:xfrm>
            <a:off x="609441" y="1828801"/>
            <a:ext cx="5484971" cy="455579"/>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6" name="Google Shape;596;p118"/>
          <p:cNvSpPr txBox="1">
            <a:spLocks noGrp="1"/>
          </p:cNvSpPr>
          <p:nvPr>
            <p:ph type="body" idx="2"/>
          </p:nvPr>
        </p:nvSpPr>
        <p:spPr>
          <a:xfrm>
            <a:off x="609441" y="2286000"/>
            <a:ext cx="4989800"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7" name="Google Shape;597;p118"/>
          <p:cNvSpPr txBox="1">
            <a:spLocks noGrp="1"/>
          </p:cNvSpPr>
          <p:nvPr>
            <p:ph type="body" idx="3"/>
          </p:nvPr>
        </p:nvSpPr>
        <p:spPr>
          <a:xfrm>
            <a:off x="6094413" y="1828800"/>
            <a:ext cx="5484971" cy="457200"/>
          </a:xfrm>
          <a:prstGeom prst="rect">
            <a:avLst/>
          </a:prstGeom>
          <a:noFill/>
          <a:ln>
            <a:noFill/>
          </a:ln>
        </p:spPr>
        <p:txBody>
          <a:bodyPr spcFirstLastPara="1" wrap="square" lIns="0" tIns="182875" rIns="457200" bIns="45700" anchor="b" anchorCtr="0">
            <a:normAutofit/>
          </a:bodyPr>
          <a:lstStyle>
            <a:lvl1pPr marL="457063" lvl="0" indent="-228531" algn="l">
              <a:lnSpc>
                <a:spcPct val="120000"/>
              </a:lnSpc>
              <a:spcBef>
                <a:spcPts val="600"/>
              </a:spcBef>
              <a:spcAft>
                <a:spcPts val="0"/>
              </a:spcAft>
              <a:buClr>
                <a:schemeClr val="dk1"/>
              </a:buClr>
              <a:buSzPts val="2400"/>
              <a:buNone/>
              <a:defRPr sz="2399" b="1"/>
            </a:lvl1pPr>
            <a:lvl2pPr marL="914126" lvl="1" indent="-228531" algn="l">
              <a:lnSpc>
                <a:spcPct val="120000"/>
              </a:lnSpc>
              <a:spcBef>
                <a:spcPts val="600"/>
              </a:spcBef>
              <a:spcAft>
                <a:spcPts val="0"/>
              </a:spcAft>
              <a:buClr>
                <a:schemeClr val="dk1"/>
              </a:buClr>
              <a:buSzPts val="2000"/>
              <a:buNone/>
              <a:defRPr sz="1999" b="1"/>
            </a:lvl2pPr>
            <a:lvl3pPr marL="1371189" lvl="2" indent="-228531" algn="l">
              <a:lnSpc>
                <a:spcPct val="120000"/>
              </a:lnSpc>
              <a:spcBef>
                <a:spcPts val="600"/>
              </a:spcBef>
              <a:spcAft>
                <a:spcPts val="0"/>
              </a:spcAft>
              <a:buClr>
                <a:schemeClr val="dk1"/>
              </a:buClr>
              <a:buSzPts val="1800"/>
              <a:buNone/>
              <a:defRPr sz="1799" b="1"/>
            </a:lvl3pPr>
            <a:lvl4pPr marL="1828251" lvl="3" indent="-228531" algn="l">
              <a:lnSpc>
                <a:spcPct val="120000"/>
              </a:lnSpc>
              <a:spcBef>
                <a:spcPts val="600"/>
              </a:spcBef>
              <a:spcAft>
                <a:spcPts val="0"/>
              </a:spcAft>
              <a:buClr>
                <a:schemeClr val="dk1"/>
              </a:buClr>
              <a:buSzPts val="1600"/>
              <a:buNone/>
              <a:defRPr sz="1600" b="1"/>
            </a:lvl4pPr>
            <a:lvl5pPr marL="2285314" lvl="4" indent="-228531" algn="l">
              <a:lnSpc>
                <a:spcPct val="120000"/>
              </a:lnSpc>
              <a:spcBef>
                <a:spcPts val="600"/>
              </a:spcBef>
              <a:spcAft>
                <a:spcPts val="0"/>
              </a:spcAft>
              <a:buClr>
                <a:schemeClr val="dk1"/>
              </a:buClr>
              <a:buSzPts val="1600"/>
              <a:buNone/>
              <a:defRPr sz="1600" b="1"/>
            </a:lvl5pPr>
            <a:lvl6pPr marL="2742377" lvl="5" indent="-228531" algn="l">
              <a:lnSpc>
                <a:spcPct val="90000"/>
              </a:lnSpc>
              <a:spcBef>
                <a:spcPts val="500"/>
              </a:spcBef>
              <a:spcAft>
                <a:spcPts val="0"/>
              </a:spcAft>
              <a:buClr>
                <a:schemeClr val="dk1"/>
              </a:buClr>
              <a:buSzPts val="1600"/>
              <a:buNone/>
              <a:defRPr sz="1600" b="1"/>
            </a:lvl6pPr>
            <a:lvl7pPr marL="3199440" lvl="6" indent="-228531" algn="l">
              <a:lnSpc>
                <a:spcPct val="90000"/>
              </a:lnSpc>
              <a:spcBef>
                <a:spcPts val="500"/>
              </a:spcBef>
              <a:spcAft>
                <a:spcPts val="0"/>
              </a:spcAft>
              <a:buClr>
                <a:schemeClr val="dk1"/>
              </a:buClr>
              <a:buSzPts val="1600"/>
              <a:buNone/>
              <a:defRPr sz="1600" b="1"/>
            </a:lvl7pPr>
            <a:lvl8pPr marL="3656503" lvl="7" indent="-228531" algn="l">
              <a:lnSpc>
                <a:spcPct val="90000"/>
              </a:lnSpc>
              <a:spcBef>
                <a:spcPts val="500"/>
              </a:spcBef>
              <a:spcAft>
                <a:spcPts val="0"/>
              </a:spcAft>
              <a:buClr>
                <a:schemeClr val="dk1"/>
              </a:buClr>
              <a:buSzPts val="1600"/>
              <a:buNone/>
              <a:defRPr sz="1600" b="1"/>
            </a:lvl8pPr>
            <a:lvl9pPr marL="4113566" lvl="8" indent="-228531" algn="l">
              <a:lnSpc>
                <a:spcPct val="90000"/>
              </a:lnSpc>
              <a:spcBef>
                <a:spcPts val="500"/>
              </a:spcBef>
              <a:spcAft>
                <a:spcPts val="0"/>
              </a:spcAft>
              <a:buClr>
                <a:schemeClr val="dk1"/>
              </a:buClr>
              <a:buSzPts val="1600"/>
              <a:buNone/>
              <a:defRPr sz="1600" b="1"/>
            </a:lvl9pPr>
          </a:lstStyle>
          <a:p>
            <a:endParaRPr/>
          </a:p>
        </p:txBody>
      </p:sp>
      <p:sp>
        <p:nvSpPr>
          <p:cNvPr id="598" name="Google Shape;598;p118"/>
          <p:cNvSpPr txBox="1">
            <a:spLocks noGrp="1"/>
          </p:cNvSpPr>
          <p:nvPr>
            <p:ph type="body" idx="4"/>
          </p:nvPr>
        </p:nvSpPr>
        <p:spPr>
          <a:xfrm>
            <a:off x="6094413" y="2286000"/>
            <a:ext cx="5484971" cy="38862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599" name="Google Shape;599;p118"/>
          <p:cNvSpPr txBox="1">
            <a:spLocks noGrp="1"/>
          </p:cNvSpPr>
          <p:nvPr>
            <p:ph type="body" idx="5"/>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0" name="Google Shape;600;p118"/>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30/70 Content 2">
  <p:cSld name="30/70 Content 2">
    <p:spTree>
      <p:nvGrpSpPr>
        <p:cNvPr id="1" name="Shape 601"/>
        <p:cNvGrpSpPr/>
        <p:nvPr/>
      </p:nvGrpSpPr>
      <p:grpSpPr>
        <a:xfrm>
          <a:off x="0" y="0"/>
          <a:ext cx="0" cy="0"/>
          <a:chOff x="0" y="0"/>
          <a:chExt cx="0" cy="0"/>
        </a:xfrm>
      </p:grpSpPr>
      <p:sp>
        <p:nvSpPr>
          <p:cNvPr id="602" name="Google Shape;602;p119"/>
          <p:cNvSpPr>
            <a:spLocks noGrp="1"/>
          </p:cNvSpPr>
          <p:nvPr>
            <p:ph type="pic" idx="2"/>
          </p:nvPr>
        </p:nvSpPr>
        <p:spPr>
          <a:xfrm>
            <a:off x="4723170" y="0"/>
            <a:ext cx="7465655" cy="6400800"/>
          </a:xfrm>
          <a:prstGeom prst="rect">
            <a:avLst/>
          </a:prstGeom>
          <a:solidFill>
            <a:schemeClr val="lt2"/>
          </a:solidFill>
          <a:ln>
            <a:noFill/>
          </a:ln>
        </p:spPr>
      </p:sp>
      <p:sp>
        <p:nvSpPr>
          <p:cNvPr id="603" name="Google Shape;603;p119"/>
          <p:cNvSpPr txBox="1">
            <a:spLocks noGrp="1"/>
          </p:cNvSpPr>
          <p:nvPr>
            <p:ph type="title"/>
          </p:nvPr>
        </p:nvSpPr>
        <p:spPr>
          <a:xfrm>
            <a:off x="609441" y="685800"/>
            <a:ext cx="3656648" cy="1143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dk1"/>
              </a:buClr>
              <a:buSzPts val="3200"/>
              <a:buFont typeface="Inter"/>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4" name="Google Shape;604;p119"/>
          <p:cNvSpPr txBox="1">
            <a:spLocks noGrp="1"/>
          </p:cNvSpPr>
          <p:nvPr>
            <p:ph type="body" idx="1"/>
          </p:nvPr>
        </p:nvSpPr>
        <p:spPr>
          <a:xfrm>
            <a:off x="609441" y="1828800"/>
            <a:ext cx="3656648" cy="43434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600"/>
              <a:buNone/>
              <a:defRPr sz="1600"/>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05" name="Google Shape;605;p119"/>
          <p:cNvSpPr txBox="1">
            <a:spLocks noGrp="1"/>
          </p:cNvSpPr>
          <p:nvPr>
            <p:ph type="body" idx="3"/>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30/70 Content 4">
  <p:cSld name="30/70 Content 4">
    <p:spTree>
      <p:nvGrpSpPr>
        <p:cNvPr id="1" name="Shape 606"/>
        <p:cNvGrpSpPr/>
        <p:nvPr/>
      </p:nvGrpSpPr>
      <p:grpSpPr>
        <a:xfrm>
          <a:off x="0" y="0"/>
          <a:ext cx="0" cy="0"/>
          <a:chOff x="0" y="0"/>
          <a:chExt cx="0" cy="0"/>
        </a:xfrm>
      </p:grpSpPr>
      <p:sp>
        <p:nvSpPr>
          <p:cNvPr id="607" name="Google Shape;607;p120"/>
          <p:cNvSpPr>
            <a:spLocks noGrp="1"/>
          </p:cNvSpPr>
          <p:nvPr>
            <p:ph type="pic" idx="2"/>
          </p:nvPr>
        </p:nvSpPr>
        <p:spPr>
          <a:xfrm>
            <a:off x="5317374" y="3657600"/>
            <a:ext cx="685621" cy="685800"/>
          </a:xfrm>
          <a:prstGeom prst="rect">
            <a:avLst/>
          </a:prstGeom>
          <a:noFill/>
          <a:ln>
            <a:noFill/>
          </a:ln>
        </p:spPr>
      </p:sp>
      <p:sp>
        <p:nvSpPr>
          <p:cNvPr id="608" name="Google Shape;608;p120"/>
          <p:cNvSpPr txBox="1">
            <a:spLocks noGrp="1"/>
          </p:cNvSpPr>
          <p:nvPr>
            <p:ph type="body" idx="1"/>
          </p:nvPr>
        </p:nvSpPr>
        <p:spPr>
          <a:xfrm>
            <a:off x="6551494" y="4571999"/>
            <a:ext cx="1828323"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09" name="Google Shape;609;p120"/>
          <p:cNvSpPr>
            <a:spLocks noGrp="1"/>
          </p:cNvSpPr>
          <p:nvPr>
            <p:ph type="pic" idx="3"/>
          </p:nvPr>
        </p:nvSpPr>
        <p:spPr>
          <a:xfrm>
            <a:off x="7145698" y="3657600"/>
            <a:ext cx="685621" cy="685800"/>
          </a:xfrm>
          <a:prstGeom prst="rect">
            <a:avLst/>
          </a:prstGeom>
          <a:noFill/>
          <a:ln>
            <a:noFill/>
          </a:ln>
        </p:spPr>
      </p:sp>
      <p:sp>
        <p:nvSpPr>
          <p:cNvPr id="610" name="Google Shape;610;p120"/>
          <p:cNvSpPr txBox="1">
            <a:spLocks noGrp="1"/>
          </p:cNvSpPr>
          <p:nvPr>
            <p:ph type="body" idx="4"/>
          </p:nvPr>
        </p:nvSpPr>
        <p:spPr>
          <a:xfrm>
            <a:off x="4723169"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1" name="Google Shape;611;p120"/>
          <p:cNvSpPr>
            <a:spLocks noGrp="1"/>
          </p:cNvSpPr>
          <p:nvPr>
            <p:ph type="pic" idx="5"/>
          </p:nvPr>
        </p:nvSpPr>
        <p:spPr>
          <a:xfrm>
            <a:off x="8974024" y="3657600"/>
            <a:ext cx="685621" cy="685800"/>
          </a:xfrm>
          <a:prstGeom prst="rect">
            <a:avLst/>
          </a:prstGeom>
          <a:noFill/>
          <a:ln>
            <a:noFill/>
          </a:ln>
        </p:spPr>
      </p:sp>
      <p:sp>
        <p:nvSpPr>
          <p:cNvPr id="612" name="Google Shape;612;p120"/>
          <p:cNvSpPr txBox="1">
            <a:spLocks noGrp="1"/>
          </p:cNvSpPr>
          <p:nvPr>
            <p:ph type="body" idx="6"/>
          </p:nvPr>
        </p:nvSpPr>
        <p:spPr>
          <a:xfrm>
            <a:off x="8379818" y="4571999"/>
            <a:ext cx="1828324" cy="1600201"/>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3" name="Google Shape;613;p120"/>
          <p:cNvSpPr txBox="1">
            <a:spLocks noGrp="1"/>
          </p:cNvSpPr>
          <p:nvPr>
            <p:ph type="body" idx="7"/>
          </p:nvPr>
        </p:nvSpPr>
        <p:spPr>
          <a:xfrm>
            <a:off x="10208142" y="4571998"/>
            <a:ext cx="1980683" cy="1600200"/>
          </a:xfrm>
          <a:prstGeom prst="rect">
            <a:avLst/>
          </a:prstGeom>
          <a:noFill/>
          <a:ln>
            <a:noFill/>
          </a:ln>
        </p:spPr>
        <p:txBody>
          <a:bodyPr spcFirstLastPara="1" wrap="square" lIns="182875" tIns="0" rIns="182875" bIns="45700" anchor="t" anchorCtr="0">
            <a:normAutofit/>
          </a:bodyPr>
          <a:lstStyle>
            <a:lvl1pPr marL="457063" lvl="0" indent="-228531" algn="ctr">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4" name="Google Shape;614;p120"/>
          <p:cNvSpPr>
            <a:spLocks noGrp="1"/>
          </p:cNvSpPr>
          <p:nvPr>
            <p:ph type="pic" idx="8"/>
          </p:nvPr>
        </p:nvSpPr>
        <p:spPr>
          <a:xfrm>
            <a:off x="10878527" y="3657600"/>
            <a:ext cx="685621" cy="685800"/>
          </a:xfrm>
          <a:prstGeom prst="rect">
            <a:avLst/>
          </a:prstGeom>
          <a:noFill/>
          <a:ln>
            <a:noFill/>
          </a:ln>
        </p:spPr>
      </p:sp>
      <p:sp>
        <p:nvSpPr>
          <p:cNvPr id="615" name="Google Shape;615;p120"/>
          <p:cNvSpPr txBox="1">
            <a:spLocks noGrp="1"/>
          </p:cNvSpPr>
          <p:nvPr>
            <p:ph type="body" idx="9"/>
          </p:nvPr>
        </p:nvSpPr>
        <p:spPr>
          <a:xfrm>
            <a:off x="609441" y="0"/>
            <a:ext cx="3656648" cy="685798"/>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16" name="Google Shape;616;p120"/>
          <p:cNvSpPr>
            <a:spLocks noGrp="1"/>
          </p:cNvSpPr>
          <p:nvPr>
            <p:ph type="pic" idx="13"/>
          </p:nvPr>
        </p:nvSpPr>
        <p:spPr>
          <a:xfrm>
            <a:off x="4723170" y="685801"/>
            <a:ext cx="7451068" cy="2743200"/>
          </a:xfrm>
          <a:prstGeom prst="rect">
            <a:avLst/>
          </a:prstGeom>
          <a:solidFill>
            <a:schemeClr val="lt2"/>
          </a:solidFill>
          <a:ln>
            <a:noFill/>
          </a:ln>
        </p:spPr>
      </p:sp>
      <p:sp>
        <p:nvSpPr>
          <p:cNvPr id="617" name="Google Shape;617;p120"/>
          <p:cNvSpPr txBox="1">
            <a:spLocks noGrp="1"/>
          </p:cNvSpPr>
          <p:nvPr>
            <p:ph type="title"/>
          </p:nvPr>
        </p:nvSpPr>
        <p:spPr>
          <a:xfrm>
            <a:off x="609441" y="685800"/>
            <a:ext cx="3656648" cy="1257301"/>
          </a:xfrm>
          <a:prstGeom prst="rect">
            <a:avLst/>
          </a:prstGeom>
          <a:noFill/>
          <a:ln>
            <a:noFill/>
          </a:ln>
        </p:spPr>
        <p:txBody>
          <a:bodyPr spcFirstLastPara="1" wrap="square" lIns="0" tIns="45700" rIns="457200" bIns="91425" anchor="b" anchorCtr="0">
            <a:noAutofit/>
          </a:bodyPr>
          <a:lstStyle>
            <a:lvl1pPr lvl="0" algn="l">
              <a:lnSpc>
                <a:spcPct val="120000"/>
              </a:lnSpc>
              <a:spcBef>
                <a:spcPts val="0"/>
              </a:spcBef>
              <a:spcAft>
                <a:spcPts val="0"/>
              </a:spcAft>
              <a:buClr>
                <a:schemeClr val="dk1"/>
              </a:buClr>
              <a:buSzPts val="3200"/>
              <a:buFont typeface="Inter"/>
              <a:buNone/>
              <a:defRPr sz="319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20"/>
          <p:cNvSpPr txBox="1">
            <a:spLocks noGrp="1"/>
          </p:cNvSpPr>
          <p:nvPr>
            <p:ph type="body" idx="14"/>
          </p:nvPr>
        </p:nvSpPr>
        <p:spPr>
          <a:xfrm>
            <a:off x="609441" y="1943100"/>
            <a:ext cx="3656648" cy="1485901"/>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600"/>
              <a:buNone/>
              <a:defRPr sz="1600">
                <a:solidFill>
                  <a:schemeClr val="dk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33/33/33 Content 1">
  <p:cSld name="33/33/33 Content 1">
    <p:spTree>
      <p:nvGrpSpPr>
        <p:cNvPr id="1" name="Shape 619"/>
        <p:cNvGrpSpPr/>
        <p:nvPr/>
      </p:nvGrpSpPr>
      <p:grpSpPr>
        <a:xfrm>
          <a:off x="0" y="0"/>
          <a:ext cx="0" cy="0"/>
          <a:chOff x="0" y="0"/>
          <a:chExt cx="0" cy="0"/>
        </a:xfrm>
      </p:grpSpPr>
      <p:sp>
        <p:nvSpPr>
          <p:cNvPr id="620" name="Google Shape;620;p121"/>
          <p:cNvSpPr txBox="1">
            <a:spLocks noGrp="1"/>
          </p:cNvSpPr>
          <p:nvPr>
            <p:ph type="body" idx="1"/>
          </p:nvPr>
        </p:nvSpPr>
        <p:spPr>
          <a:xfrm>
            <a:off x="609441" y="1828801"/>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1" name="Google Shape;621;p121"/>
          <p:cNvSpPr txBox="1">
            <a:spLocks noGrp="1"/>
          </p:cNvSpPr>
          <p:nvPr>
            <p:ph type="body" idx="2"/>
          </p:nvPr>
        </p:nvSpPr>
        <p:spPr>
          <a:xfrm>
            <a:off x="4266089" y="1828800"/>
            <a:ext cx="3199567"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2" name="Google Shape;622;p121"/>
          <p:cNvSpPr txBox="1">
            <a:spLocks noGrp="1"/>
          </p:cNvSpPr>
          <p:nvPr>
            <p:ph type="body" idx="3"/>
          </p:nvPr>
        </p:nvSpPr>
        <p:spPr>
          <a:xfrm>
            <a:off x="7922736" y="1828801"/>
            <a:ext cx="3199568" cy="4343400"/>
          </a:xfrm>
          <a:prstGeom prst="rect">
            <a:avLst/>
          </a:prstGeom>
          <a:noFill/>
          <a:ln>
            <a:noFill/>
          </a:ln>
        </p:spPr>
        <p:txBody>
          <a:bodyPr spcFirstLastPara="1" wrap="square" lIns="0" tIns="182875" rIns="457200" bIns="45700" anchor="t" anchorCtr="0">
            <a:normAutofit/>
          </a:bodyPr>
          <a:lstStyle>
            <a:lvl1pPr marL="457063" lvl="0" indent="-342797" algn="l">
              <a:lnSpc>
                <a:spcPct val="120000"/>
              </a:lnSpc>
              <a:spcBef>
                <a:spcPts val="600"/>
              </a:spcBef>
              <a:spcAft>
                <a:spcPts val="0"/>
              </a:spcAft>
              <a:buClr>
                <a:schemeClr val="dk1"/>
              </a:buClr>
              <a:buSzPts val="1800"/>
              <a:buChar char="•"/>
              <a:defRPr/>
            </a:lvl1pPr>
            <a:lvl2pPr marL="914126" lvl="1" indent="-342797" algn="l">
              <a:lnSpc>
                <a:spcPct val="120000"/>
              </a:lnSpc>
              <a:spcBef>
                <a:spcPts val="600"/>
              </a:spcBef>
              <a:spcAft>
                <a:spcPts val="0"/>
              </a:spcAft>
              <a:buClr>
                <a:schemeClr val="dk1"/>
              </a:buClr>
              <a:buSzPts val="1800"/>
              <a:buChar char="•"/>
              <a:defRPr/>
            </a:lvl2pPr>
            <a:lvl3pPr marL="1371189" lvl="2" indent="-342797" algn="l">
              <a:lnSpc>
                <a:spcPct val="120000"/>
              </a:lnSpc>
              <a:spcBef>
                <a:spcPts val="600"/>
              </a:spcBef>
              <a:spcAft>
                <a:spcPts val="0"/>
              </a:spcAft>
              <a:buClr>
                <a:schemeClr val="dk1"/>
              </a:buClr>
              <a:buSzPts val="1800"/>
              <a:buChar char="•"/>
              <a:defRPr/>
            </a:lvl3pPr>
            <a:lvl4pPr marL="1828251" lvl="3" indent="-342797" algn="l">
              <a:lnSpc>
                <a:spcPct val="120000"/>
              </a:lnSpc>
              <a:spcBef>
                <a:spcPts val="600"/>
              </a:spcBef>
              <a:spcAft>
                <a:spcPts val="0"/>
              </a:spcAft>
              <a:buClr>
                <a:schemeClr val="dk1"/>
              </a:buClr>
              <a:buSzPts val="1800"/>
              <a:buChar char="•"/>
              <a:defRPr/>
            </a:lvl4pPr>
            <a:lvl5pPr marL="2285314" lvl="4" indent="-342797" algn="l">
              <a:lnSpc>
                <a:spcPct val="120000"/>
              </a:lnSpc>
              <a:spcBef>
                <a:spcPts val="6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3" name="Google Shape;623;p121"/>
          <p:cNvSpPr txBox="1">
            <a:spLocks noGrp="1"/>
          </p:cNvSpPr>
          <p:nvPr>
            <p:ph type="body" idx="4"/>
          </p:nvPr>
        </p:nvSpPr>
        <p:spPr>
          <a:xfrm>
            <a:off x="609441" y="-1"/>
            <a:ext cx="4570809" cy="685801"/>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4" name="Google Shape;624;p121"/>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33/33/33 Content 2">
  <p:cSld name="33/33/33 Content 2">
    <p:spTree>
      <p:nvGrpSpPr>
        <p:cNvPr id="1" name="Shape 625"/>
        <p:cNvGrpSpPr/>
        <p:nvPr/>
      </p:nvGrpSpPr>
      <p:grpSpPr>
        <a:xfrm>
          <a:off x="0" y="0"/>
          <a:ext cx="0" cy="0"/>
          <a:chOff x="0" y="0"/>
          <a:chExt cx="0" cy="0"/>
        </a:xfrm>
      </p:grpSpPr>
      <p:sp>
        <p:nvSpPr>
          <p:cNvPr id="626" name="Google Shape;626;p122"/>
          <p:cNvSpPr txBox="1">
            <a:spLocks noGrp="1"/>
          </p:cNvSpPr>
          <p:nvPr>
            <p:ph type="body" idx="1"/>
          </p:nvPr>
        </p:nvSpPr>
        <p:spPr>
          <a:xfrm>
            <a:off x="609442" y="1828800"/>
            <a:ext cx="3199567" cy="685800"/>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7" name="Google Shape;627;p122"/>
          <p:cNvSpPr txBox="1">
            <a:spLocks noGrp="1"/>
          </p:cNvSpPr>
          <p:nvPr>
            <p:ph type="body" idx="2"/>
          </p:nvPr>
        </p:nvSpPr>
        <p:spPr>
          <a:xfrm>
            <a:off x="4266089" y="1828800"/>
            <a:ext cx="3199570" cy="685354"/>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8" name="Google Shape;628;p122"/>
          <p:cNvSpPr txBox="1">
            <a:spLocks noGrp="1"/>
          </p:cNvSpPr>
          <p:nvPr>
            <p:ph type="body" idx="3"/>
          </p:nvPr>
        </p:nvSpPr>
        <p:spPr>
          <a:xfrm>
            <a:off x="7922736" y="1828800"/>
            <a:ext cx="3199569" cy="68535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2000"/>
              <a:buNone/>
              <a:defRPr sz="1999" b="1" i="0">
                <a:latin typeface="Arial"/>
                <a:ea typeface="Arial"/>
                <a:cs typeface="Arial"/>
                <a:sym typeface="Aria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29" name="Google Shape;629;p122"/>
          <p:cNvSpPr txBox="1">
            <a:spLocks noGrp="1"/>
          </p:cNvSpPr>
          <p:nvPr>
            <p:ph type="body" idx="4"/>
          </p:nvPr>
        </p:nvSpPr>
        <p:spPr>
          <a:xfrm>
            <a:off x="609443" y="2514598"/>
            <a:ext cx="3199566" cy="3657603"/>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0" name="Google Shape;630;p122"/>
          <p:cNvSpPr txBox="1">
            <a:spLocks noGrp="1"/>
          </p:cNvSpPr>
          <p:nvPr>
            <p:ph type="body" idx="5"/>
          </p:nvPr>
        </p:nvSpPr>
        <p:spPr>
          <a:xfrm>
            <a:off x="4266088" y="2513709"/>
            <a:ext cx="3199569"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1" name="Google Shape;631;p122"/>
          <p:cNvSpPr txBox="1">
            <a:spLocks noGrp="1"/>
          </p:cNvSpPr>
          <p:nvPr>
            <p:ph type="body" idx="6"/>
          </p:nvPr>
        </p:nvSpPr>
        <p:spPr>
          <a:xfrm>
            <a:off x="7922736" y="2514153"/>
            <a:ext cx="3199568" cy="3658935"/>
          </a:xfrm>
          <a:prstGeom prst="rect">
            <a:avLst/>
          </a:prstGeom>
          <a:noFill/>
          <a:ln>
            <a:noFill/>
          </a:ln>
        </p:spPr>
        <p:txBody>
          <a:bodyPr spcFirstLastPara="1" wrap="square" lIns="0" tIns="182875" rIns="457200" bIns="45700" anchor="t" anchorCtr="0">
            <a:normAutofit/>
          </a:bodyPr>
          <a:lstStyle>
            <a:lvl1pPr marL="457063" lvl="0" indent="-228531" algn="l">
              <a:lnSpc>
                <a:spcPct val="120000"/>
              </a:lnSpc>
              <a:spcBef>
                <a:spcPts val="60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2" name="Google Shape;632;p122"/>
          <p:cNvSpPr txBox="1">
            <a:spLocks noGrp="1"/>
          </p:cNvSpPr>
          <p:nvPr>
            <p:ph type="body" idx="7"/>
          </p:nvPr>
        </p:nvSpPr>
        <p:spPr>
          <a:xfrm>
            <a:off x="609441" y="0"/>
            <a:ext cx="4570809"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33" name="Google Shape;633;p122"/>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lvl="0" algn="l">
              <a:lnSpc>
                <a:spcPct val="12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33/33/33 Content 4">
  <p:cSld name="33/33/33 Content 4">
    <p:spTree>
      <p:nvGrpSpPr>
        <p:cNvPr id="1" name="Shape 634"/>
        <p:cNvGrpSpPr/>
        <p:nvPr/>
      </p:nvGrpSpPr>
      <p:grpSpPr>
        <a:xfrm>
          <a:off x="0" y="0"/>
          <a:ext cx="0" cy="0"/>
          <a:chOff x="0" y="0"/>
          <a:chExt cx="0" cy="0"/>
        </a:xfrm>
      </p:grpSpPr>
      <p:sp>
        <p:nvSpPr>
          <p:cNvPr id="635" name="Google Shape;635;p123"/>
          <p:cNvSpPr/>
          <p:nvPr/>
        </p:nvSpPr>
        <p:spPr>
          <a:xfrm>
            <a:off x="0" y="685800"/>
            <a:ext cx="4723170" cy="2743200"/>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36" name="Google Shape;636;p123"/>
          <p:cNvSpPr>
            <a:spLocks noGrp="1"/>
          </p:cNvSpPr>
          <p:nvPr>
            <p:ph type="pic" idx="2"/>
          </p:nvPr>
        </p:nvSpPr>
        <p:spPr>
          <a:xfrm>
            <a:off x="4723170" y="685800"/>
            <a:ext cx="7451068" cy="2743200"/>
          </a:xfrm>
          <a:prstGeom prst="rect">
            <a:avLst/>
          </a:prstGeom>
          <a:solidFill>
            <a:schemeClr val="lt2"/>
          </a:solidFill>
          <a:ln>
            <a:noFill/>
          </a:ln>
        </p:spPr>
      </p:sp>
      <p:sp>
        <p:nvSpPr>
          <p:cNvPr id="637" name="Google Shape;637;p123"/>
          <p:cNvSpPr txBox="1">
            <a:spLocks noGrp="1"/>
          </p:cNvSpPr>
          <p:nvPr>
            <p:ph type="title"/>
          </p:nvPr>
        </p:nvSpPr>
        <p:spPr>
          <a:xfrm>
            <a:off x="609441" y="914400"/>
            <a:ext cx="3656648" cy="9144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123"/>
          <p:cNvSpPr txBox="1">
            <a:spLocks noGrp="1"/>
          </p:cNvSpPr>
          <p:nvPr>
            <p:ph type="body" idx="1"/>
          </p:nvPr>
        </p:nvSpPr>
        <p:spPr>
          <a:xfrm>
            <a:off x="609441" y="1828802"/>
            <a:ext cx="3656648" cy="1371599"/>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39" name="Google Shape;639;p123"/>
          <p:cNvSpPr txBox="1">
            <a:spLocks noGrp="1"/>
          </p:cNvSpPr>
          <p:nvPr>
            <p:ph type="body" idx="3"/>
          </p:nvPr>
        </p:nvSpPr>
        <p:spPr>
          <a:xfrm>
            <a:off x="1523603" y="3886596"/>
            <a:ext cx="2285405"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0" name="Google Shape;640;p123"/>
          <p:cNvSpPr>
            <a:spLocks noGrp="1"/>
          </p:cNvSpPr>
          <p:nvPr>
            <p:ph type="pic" idx="4"/>
          </p:nvPr>
        </p:nvSpPr>
        <p:spPr>
          <a:xfrm>
            <a:off x="618866" y="3889970"/>
            <a:ext cx="685621" cy="685800"/>
          </a:xfrm>
          <a:prstGeom prst="rect">
            <a:avLst/>
          </a:prstGeom>
          <a:noFill/>
          <a:ln>
            <a:noFill/>
          </a:ln>
        </p:spPr>
      </p:sp>
      <p:sp>
        <p:nvSpPr>
          <p:cNvPr id="641" name="Google Shape;641;p123"/>
          <p:cNvSpPr txBox="1">
            <a:spLocks noGrp="1"/>
          </p:cNvSpPr>
          <p:nvPr>
            <p:ph type="body" idx="5"/>
          </p:nvPr>
        </p:nvSpPr>
        <p:spPr>
          <a:xfrm>
            <a:off x="1523603" y="4572001"/>
            <a:ext cx="2285405"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2" name="Google Shape;642;p123"/>
          <p:cNvSpPr txBox="1">
            <a:spLocks noGrp="1"/>
          </p:cNvSpPr>
          <p:nvPr>
            <p:ph type="body" idx="6"/>
          </p:nvPr>
        </p:nvSpPr>
        <p:spPr>
          <a:xfrm>
            <a:off x="5204562"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3" name="Google Shape;643;p123"/>
          <p:cNvSpPr>
            <a:spLocks noGrp="1"/>
          </p:cNvSpPr>
          <p:nvPr>
            <p:ph type="pic" idx="7"/>
          </p:nvPr>
        </p:nvSpPr>
        <p:spPr>
          <a:xfrm>
            <a:off x="4275513" y="3889970"/>
            <a:ext cx="685621" cy="685800"/>
          </a:xfrm>
          <a:prstGeom prst="rect">
            <a:avLst/>
          </a:prstGeom>
          <a:noFill/>
          <a:ln>
            <a:noFill/>
          </a:ln>
        </p:spPr>
      </p:sp>
      <p:sp>
        <p:nvSpPr>
          <p:cNvPr id="644" name="Google Shape;644;p123"/>
          <p:cNvSpPr txBox="1">
            <a:spLocks noGrp="1"/>
          </p:cNvSpPr>
          <p:nvPr>
            <p:ph type="body" idx="8"/>
          </p:nvPr>
        </p:nvSpPr>
        <p:spPr>
          <a:xfrm>
            <a:off x="5198388"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5" name="Google Shape;645;p123"/>
          <p:cNvSpPr txBox="1">
            <a:spLocks noGrp="1"/>
          </p:cNvSpPr>
          <p:nvPr>
            <p:ph type="body" idx="9"/>
          </p:nvPr>
        </p:nvSpPr>
        <p:spPr>
          <a:xfrm>
            <a:off x="8861211" y="3886596"/>
            <a:ext cx="2261093" cy="685404"/>
          </a:xfrm>
          <a:prstGeom prst="rect">
            <a:avLst/>
          </a:prstGeom>
          <a:noFill/>
          <a:ln>
            <a:noFill/>
          </a:ln>
        </p:spPr>
        <p:txBody>
          <a:bodyPr spcFirstLastPara="1" wrap="square" lIns="0" tIns="182875" rIns="0" bIns="45700" anchor="t" anchorCtr="0">
            <a:normAutofit/>
          </a:bodyPr>
          <a:lstStyle>
            <a:lvl1pPr marL="457063" lvl="0" indent="-228531" algn="l">
              <a:lnSpc>
                <a:spcPct val="100000"/>
              </a:lnSpc>
              <a:spcBef>
                <a:spcPts val="0"/>
              </a:spcBef>
              <a:spcAft>
                <a:spcPts val="0"/>
              </a:spcAft>
              <a:buClr>
                <a:schemeClr val="dk1"/>
              </a:buClr>
              <a:buSzPts val="1400"/>
              <a:buNone/>
              <a:defRPr sz="1400"/>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6" name="Google Shape;646;p123"/>
          <p:cNvSpPr>
            <a:spLocks noGrp="1"/>
          </p:cNvSpPr>
          <p:nvPr>
            <p:ph type="pic" idx="13"/>
          </p:nvPr>
        </p:nvSpPr>
        <p:spPr>
          <a:xfrm>
            <a:off x="7932457" y="3889970"/>
            <a:ext cx="685621" cy="685800"/>
          </a:xfrm>
          <a:prstGeom prst="rect">
            <a:avLst/>
          </a:prstGeom>
          <a:noFill/>
          <a:ln>
            <a:noFill/>
          </a:ln>
        </p:spPr>
      </p:sp>
      <p:sp>
        <p:nvSpPr>
          <p:cNvPr id="647" name="Google Shape;647;p123"/>
          <p:cNvSpPr txBox="1">
            <a:spLocks noGrp="1"/>
          </p:cNvSpPr>
          <p:nvPr>
            <p:ph type="body" idx="14"/>
          </p:nvPr>
        </p:nvSpPr>
        <p:spPr>
          <a:xfrm>
            <a:off x="8861210" y="4572000"/>
            <a:ext cx="2261093" cy="16002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dk1"/>
              </a:buClr>
              <a:buSzPts val="1200"/>
              <a:buNone/>
              <a:defRPr sz="1200" b="0" i="0">
                <a:latin typeface="Inter Light"/>
                <a:ea typeface="Inter Light"/>
                <a:cs typeface="Inter Light"/>
                <a:sym typeface="Inter Light"/>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648" name="Google Shape;648;p123"/>
          <p:cNvSpPr txBox="1">
            <a:spLocks noGrp="1"/>
          </p:cNvSpPr>
          <p:nvPr>
            <p:ph type="body" idx="15"/>
          </p:nvPr>
        </p:nvSpPr>
        <p:spPr>
          <a:xfrm>
            <a:off x="609441" y="0"/>
            <a:ext cx="3656648" cy="685800"/>
          </a:xfrm>
          <a:prstGeom prst="rect">
            <a:avLst/>
          </a:prstGeom>
          <a:noFill/>
          <a:ln>
            <a:noFill/>
          </a:ln>
        </p:spPr>
        <p:txBody>
          <a:bodyPr spcFirstLastPara="1" wrap="square" lIns="0" tIns="182875" rIns="0" bIns="45700" anchor="ctr" anchorCtr="0">
            <a:noAutofit/>
          </a:bodyPr>
          <a:lstStyle>
            <a:lvl1pPr marL="457063" lvl="0" indent="-228531" algn="l">
              <a:lnSpc>
                <a:spcPct val="120000"/>
              </a:lnSpc>
              <a:spcBef>
                <a:spcPts val="600"/>
              </a:spcBef>
              <a:spcAft>
                <a:spcPts val="0"/>
              </a:spcAft>
              <a:buClr>
                <a:schemeClr val="accent1"/>
              </a:buClr>
              <a:buSzPts val="1800"/>
              <a:buNone/>
              <a:defRPr sz="1799">
                <a:solidFill>
                  <a:schemeClr val="accen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matchingName="End 1">
  <p:cSld name="End 1">
    <p:spTree>
      <p:nvGrpSpPr>
        <p:cNvPr id="1" name="Shape 649"/>
        <p:cNvGrpSpPr/>
        <p:nvPr/>
      </p:nvGrpSpPr>
      <p:grpSpPr>
        <a:xfrm>
          <a:off x="0" y="0"/>
          <a:ext cx="0" cy="0"/>
          <a:chOff x="0" y="0"/>
          <a:chExt cx="0" cy="0"/>
        </a:xfrm>
      </p:grpSpPr>
      <p:sp>
        <p:nvSpPr>
          <p:cNvPr id="650" name="Google Shape;650;p125"/>
          <p:cNvSpPr/>
          <p:nvPr/>
        </p:nvSpPr>
        <p:spPr>
          <a:xfrm>
            <a:off x="0" y="0"/>
            <a:ext cx="6094413"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1" name="Google Shape;651;p125"/>
          <p:cNvSpPr txBox="1">
            <a:spLocks noGrp="1"/>
          </p:cNvSpPr>
          <p:nvPr>
            <p:ph type="title"/>
          </p:nvPr>
        </p:nvSpPr>
        <p:spPr>
          <a:xfrm>
            <a:off x="609441" y="685800"/>
            <a:ext cx="4989800" cy="27432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2" name="Google Shape;652;p125"/>
          <p:cNvSpPr txBox="1">
            <a:spLocks noGrp="1"/>
          </p:cNvSpPr>
          <p:nvPr>
            <p:ph type="body" idx="1"/>
          </p:nvPr>
        </p:nvSpPr>
        <p:spPr>
          <a:xfrm>
            <a:off x="6094412" y="0"/>
            <a:ext cx="6094412" cy="6858000"/>
          </a:xfrm>
          <a:prstGeom prst="rect">
            <a:avLst/>
          </a:prstGeom>
          <a:noFill/>
          <a:ln>
            <a:noFill/>
          </a:ln>
        </p:spPr>
        <p:txBody>
          <a:bodyPr spcFirstLastPara="1" wrap="square" lIns="457200" tIns="731500" rIns="457200" bIns="731500" anchor="t" anchorCtr="0">
            <a:normAutofit/>
          </a:bodyPr>
          <a:lstStyle>
            <a:lvl1pPr marL="457063" lvl="0" indent="-228531" algn="l">
              <a:lnSpc>
                <a:spcPct val="120000"/>
              </a:lnSpc>
              <a:spcBef>
                <a:spcPts val="600"/>
              </a:spcBef>
              <a:spcAft>
                <a:spcPts val="0"/>
              </a:spcAft>
              <a:buClr>
                <a:schemeClr val="dk1"/>
              </a:buClr>
              <a:buSzPts val="2400"/>
              <a:buNone/>
              <a:defRPr sz="2399"/>
            </a:lvl1pPr>
            <a:lvl2pPr marL="914126" lvl="1" indent="-228531" algn="l">
              <a:lnSpc>
                <a:spcPct val="120000"/>
              </a:lnSpc>
              <a:spcBef>
                <a:spcPts val="600"/>
              </a:spcBef>
              <a:spcAft>
                <a:spcPts val="0"/>
              </a:spcAft>
              <a:buClr>
                <a:schemeClr val="dk1"/>
              </a:buClr>
              <a:buSzPts val="2000"/>
              <a:buNone/>
              <a:defRPr sz="1999"/>
            </a:lvl2pPr>
            <a:lvl3pPr marL="1371189" lvl="2" indent="-228531" algn="l">
              <a:lnSpc>
                <a:spcPct val="120000"/>
              </a:lnSpc>
              <a:spcBef>
                <a:spcPts val="600"/>
              </a:spcBef>
              <a:spcAft>
                <a:spcPts val="0"/>
              </a:spcAft>
              <a:buClr>
                <a:schemeClr val="dk1"/>
              </a:buClr>
              <a:buSzPts val="1800"/>
              <a:buNone/>
              <a:defRPr sz="1799"/>
            </a:lvl3pPr>
            <a:lvl4pPr marL="1828251" lvl="3" indent="-228531" algn="l">
              <a:lnSpc>
                <a:spcPct val="120000"/>
              </a:lnSpc>
              <a:spcBef>
                <a:spcPts val="600"/>
              </a:spcBef>
              <a:spcAft>
                <a:spcPts val="0"/>
              </a:spcAft>
              <a:buClr>
                <a:schemeClr val="dk1"/>
              </a:buClr>
              <a:buSzPts val="1600"/>
              <a:buNone/>
              <a:defRPr sz="1600"/>
            </a:lvl4pPr>
            <a:lvl5pPr marL="2285314" lvl="4" indent="-228531" algn="l">
              <a:lnSpc>
                <a:spcPct val="120000"/>
              </a:lnSpc>
              <a:spcBef>
                <a:spcPts val="600"/>
              </a:spcBef>
              <a:spcAft>
                <a:spcPts val="0"/>
              </a:spcAft>
              <a:buClr>
                <a:schemeClr val="dk1"/>
              </a:buClr>
              <a:buSzPts val="1600"/>
              <a:buNone/>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53" name="Google Shape;653;p125"/>
          <p:cNvSpPr txBox="1">
            <a:spLocks noGrp="1"/>
          </p:cNvSpPr>
          <p:nvPr>
            <p:ph type="body" idx="2"/>
          </p:nvPr>
        </p:nvSpPr>
        <p:spPr>
          <a:xfrm>
            <a:off x="609441" y="3429000"/>
            <a:ext cx="4989800" cy="1828800"/>
          </a:xfrm>
          <a:prstGeom prst="rect">
            <a:avLst/>
          </a:prstGeom>
          <a:noFill/>
          <a:ln>
            <a:noFill/>
          </a:ln>
        </p:spPr>
        <p:txBody>
          <a:bodyPr spcFirstLastPara="1" wrap="square" lIns="0" tIns="182875" rIns="0" bIns="45700" anchor="t" anchorCtr="0">
            <a:normAutofit/>
          </a:bodyPr>
          <a:lstStyle>
            <a:lvl1pPr marL="457063" lvl="0" indent="-228531" algn="l">
              <a:lnSpc>
                <a:spcPct val="120000"/>
              </a:lnSpc>
              <a:spcBef>
                <a:spcPts val="600"/>
              </a:spcBef>
              <a:spcAft>
                <a:spcPts val="0"/>
              </a:spcAft>
              <a:buClr>
                <a:schemeClr val="lt1"/>
              </a:buClr>
              <a:buSzPts val="1600"/>
              <a:buNone/>
              <a:defRPr sz="1600">
                <a:solidFill>
                  <a:schemeClr val="lt1"/>
                </a:solidFill>
              </a:defRPr>
            </a:lvl1pPr>
            <a:lvl2pPr marL="914126" lvl="1" indent="-228531" algn="l">
              <a:lnSpc>
                <a:spcPct val="120000"/>
              </a:lnSpc>
              <a:spcBef>
                <a:spcPts val="600"/>
              </a:spcBef>
              <a:spcAft>
                <a:spcPts val="0"/>
              </a:spcAft>
              <a:buClr>
                <a:schemeClr val="dk1"/>
              </a:buClr>
              <a:buSzPts val="1400"/>
              <a:buNone/>
              <a:defRPr sz="1400"/>
            </a:lvl2pPr>
            <a:lvl3pPr marL="1371189" lvl="2" indent="-228531" algn="l">
              <a:lnSpc>
                <a:spcPct val="120000"/>
              </a:lnSpc>
              <a:spcBef>
                <a:spcPts val="600"/>
              </a:spcBef>
              <a:spcAft>
                <a:spcPts val="0"/>
              </a:spcAft>
              <a:buClr>
                <a:schemeClr val="dk1"/>
              </a:buClr>
              <a:buSzPts val="1200"/>
              <a:buNone/>
              <a:defRPr sz="1200"/>
            </a:lvl3pPr>
            <a:lvl4pPr marL="1828251" lvl="3" indent="-228531" algn="l">
              <a:lnSpc>
                <a:spcPct val="120000"/>
              </a:lnSpc>
              <a:spcBef>
                <a:spcPts val="600"/>
              </a:spcBef>
              <a:spcAft>
                <a:spcPts val="0"/>
              </a:spcAft>
              <a:buClr>
                <a:schemeClr val="dk1"/>
              </a:buClr>
              <a:buSzPts val="1000"/>
              <a:buNone/>
              <a:defRPr sz="1000"/>
            </a:lvl4pPr>
            <a:lvl5pPr marL="2285314" lvl="4" indent="-228531" algn="l">
              <a:lnSpc>
                <a:spcPct val="120000"/>
              </a:lnSpc>
              <a:spcBef>
                <a:spcPts val="600"/>
              </a:spcBef>
              <a:spcAft>
                <a:spcPts val="0"/>
              </a:spcAft>
              <a:buClr>
                <a:schemeClr val="dk1"/>
              </a:buClr>
              <a:buSzPts val="1000"/>
              <a:buNone/>
              <a:defRPr sz="1000"/>
            </a:lvl5pPr>
            <a:lvl6pPr marL="2742377" lvl="5" indent="-228531" algn="l">
              <a:lnSpc>
                <a:spcPct val="90000"/>
              </a:lnSpc>
              <a:spcBef>
                <a:spcPts val="500"/>
              </a:spcBef>
              <a:spcAft>
                <a:spcPts val="0"/>
              </a:spcAft>
              <a:buClr>
                <a:schemeClr val="dk1"/>
              </a:buClr>
              <a:buSzPts val="1000"/>
              <a:buNone/>
              <a:defRPr sz="1000"/>
            </a:lvl6pPr>
            <a:lvl7pPr marL="3199440" lvl="6" indent="-228531" algn="l">
              <a:lnSpc>
                <a:spcPct val="90000"/>
              </a:lnSpc>
              <a:spcBef>
                <a:spcPts val="500"/>
              </a:spcBef>
              <a:spcAft>
                <a:spcPts val="0"/>
              </a:spcAft>
              <a:buClr>
                <a:schemeClr val="dk1"/>
              </a:buClr>
              <a:buSzPts val="1000"/>
              <a:buNone/>
              <a:defRPr sz="1000"/>
            </a:lvl7pPr>
            <a:lvl8pPr marL="3656503" lvl="7" indent="-228531" algn="l">
              <a:lnSpc>
                <a:spcPct val="90000"/>
              </a:lnSpc>
              <a:spcBef>
                <a:spcPts val="500"/>
              </a:spcBef>
              <a:spcAft>
                <a:spcPts val="0"/>
              </a:spcAft>
              <a:buClr>
                <a:schemeClr val="dk1"/>
              </a:buClr>
              <a:buSzPts val="1000"/>
              <a:buNone/>
              <a:defRPr sz="1000"/>
            </a:lvl8pPr>
            <a:lvl9pPr marL="4113566" lvl="8" indent="-228531" algn="l">
              <a:lnSpc>
                <a:spcPct val="90000"/>
              </a:lnSpc>
              <a:spcBef>
                <a:spcPts val="500"/>
              </a:spcBef>
              <a:spcAft>
                <a:spcPts val="0"/>
              </a:spcAft>
              <a:buClr>
                <a:schemeClr val="dk1"/>
              </a:buClr>
              <a:buSzPts val="1000"/>
              <a:buNone/>
              <a:defRPr sz="1000"/>
            </a:lvl9pPr>
          </a:lstStyle>
          <a:p>
            <a:endParaRPr/>
          </a:p>
        </p:txBody>
      </p:sp>
      <p:sp>
        <p:nvSpPr>
          <p:cNvPr id="654" name="Google Shape;654;p125"/>
          <p:cNvSpPr txBox="1">
            <a:spLocks noGrp="1"/>
          </p:cNvSpPr>
          <p:nvPr>
            <p:ph type="body" idx="3"/>
          </p:nvPr>
        </p:nvSpPr>
        <p:spPr>
          <a:xfrm>
            <a:off x="609441" y="685800"/>
            <a:ext cx="4989800" cy="457200"/>
          </a:xfrm>
          <a:prstGeom prst="rect">
            <a:avLst/>
          </a:prstGeom>
          <a:noFill/>
          <a:ln>
            <a:noFill/>
          </a:ln>
        </p:spPr>
        <p:txBody>
          <a:bodyPr spcFirstLastPara="1" wrap="square" lIns="0" tIns="0" rIns="0" bIns="0" anchor="t" anchorCtr="0">
            <a:noAutofit/>
          </a:bodyPr>
          <a:lstStyle>
            <a:lvl1pPr marL="457063" lvl="0" indent="-228531" algn="l">
              <a:lnSpc>
                <a:spcPct val="120000"/>
              </a:lnSpc>
              <a:spcBef>
                <a:spcPts val="600"/>
              </a:spcBef>
              <a:spcAft>
                <a:spcPts val="0"/>
              </a:spcAft>
              <a:buClr>
                <a:schemeClr val="lt1"/>
              </a:buClr>
              <a:buSzPts val="1800"/>
              <a:buNone/>
              <a:defRPr sz="1799">
                <a:solidFill>
                  <a:schemeClr val="lt1"/>
                </a:solidFill>
              </a:defRPr>
            </a:lvl1pPr>
            <a:lvl2pPr marL="914126" lvl="1" indent="-228531" algn="l">
              <a:lnSpc>
                <a:spcPct val="120000"/>
              </a:lnSpc>
              <a:spcBef>
                <a:spcPts val="600"/>
              </a:spcBef>
              <a:spcAft>
                <a:spcPts val="0"/>
              </a:spcAft>
              <a:buClr>
                <a:schemeClr val="dk1"/>
              </a:buClr>
              <a:buSzPts val="2000"/>
              <a:buNone/>
              <a:defRPr/>
            </a:lvl2pPr>
            <a:lvl3pPr marL="1371189" lvl="2" indent="-228531" algn="l">
              <a:lnSpc>
                <a:spcPct val="120000"/>
              </a:lnSpc>
              <a:spcBef>
                <a:spcPts val="600"/>
              </a:spcBef>
              <a:spcAft>
                <a:spcPts val="0"/>
              </a:spcAft>
              <a:buClr>
                <a:schemeClr val="dk1"/>
              </a:buClr>
              <a:buSzPts val="1800"/>
              <a:buNone/>
              <a:defRPr/>
            </a:lvl3pPr>
            <a:lvl4pPr marL="1828251" lvl="3" indent="-228531" algn="l">
              <a:lnSpc>
                <a:spcPct val="120000"/>
              </a:lnSpc>
              <a:spcBef>
                <a:spcPts val="600"/>
              </a:spcBef>
              <a:spcAft>
                <a:spcPts val="0"/>
              </a:spcAft>
              <a:buClr>
                <a:schemeClr val="dk1"/>
              </a:buClr>
              <a:buSzPts val="1600"/>
              <a:buNone/>
              <a:defRPr/>
            </a:lvl4pPr>
            <a:lvl5pPr marL="2285314" lvl="4" indent="-228531" algn="l">
              <a:lnSpc>
                <a:spcPct val="120000"/>
              </a:lnSpc>
              <a:spcBef>
                <a:spcPts val="600"/>
              </a:spcBef>
              <a:spcAft>
                <a:spcPts val="0"/>
              </a:spcAft>
              <a:buClr>
                <a:schemeClr val="dk1"/>
              </a:buClr>
              <a:buSzPts val="1600"/>
              <a:buNone/>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pic>
        <p:nvPicPr>
          <p:cNvPr id="655" name="Google Shape;655;p125"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56" name="Google Shape;656;p125"/>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matchingName="End Next Steps 1">
  <p:cSld name="End Next Steps 1">
    <p:spTree>
      <p:nvGrpSpPr>
        <p:cNvPr id="1" name="Shape 657"/>
        <p:cNvGrpSpPr/>
        <p:nvPr/>
      </p:nvGrpSpPr>
      <p:grpSpPr>
        <a:xfrm>
          <a:off x="0" y="0"/>
          <a:ext cx="0" cy="0"/>
          <a:chOff x="0" y="0"/>
          <a:chExt cx="0" cy="0"/>
        </a:xfrm>
      </p:grpSpPr>
      <p:sp>
        <p:nvSpPr>
          <p:cNvPr id="658" name="Google Shape;658;p126"/>
          <p:cNvSpPr/>
          <p:nvPr/>
        </p:nvSpPr>
        <p:spPr>
          <a:xfrm>
            <a:off x="0" y="0"/>
            <a:ext cx="7013336" cy="6858000"/>
          </a:xfrm>
          <a:prstGeom prst="rect">
            <a:avLst/>
          </a:prstGeom>
          <a:solidFill>
            <a:schemeClr val="accent6"/>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659" name="Google Shape;659;p126"/>
          <p:cNvSpPr txBox="1">
            <a:spLocks noGrp="1"/>
          </p:cNvSpPr>
          <p:nvPr>
            <p:ph type="title"/>
          </p:nvPr>
        </p:nvSpPr>
        <p:spPr>
          <a:xfrm>
            <a:off x="609441" y="1143000"/>
            <a:ext cx="5942052" cy="2286000"/>
          </a:xfrm>
          <a:prstGeom prst="rect">
            <a:avLst/>
          </a:prstGeom>
          <a:noFill/>
          <a:ln>
            <a:noFill/>
          </a:ln>
        </p:spPr>
        <p:txBody>
          <a:bodyPr spcFirstLastPara="1" wrap="square" lIns="0" tIns="45700" rIns="0" bIns="91425" anchor="b" anchorCtr="0">
            <a:noAutofit/>
          </a:bodyPr>
          <a:lstStyle>
            <a:lvl1pPr lvl="0" algn="l">
              <a:lnSpc>
                <a:spcPct val="120000"/>
              </a:lnSpc>
              <a:spcBef>
                <a:spcPts val="0"/>
              </a:spcBef>
              <a:spcAft>
                <a:spcPts val="0"/>
              </a:spcAft>
              <a:buClr>
                <a:schemeClr val="lt1"/>
              </a:buClr>
              <a:buSzPts val="3200"/>
              <a:buFont typeface="Inter"/>
              <a:buNone/>
              <a:defRPr sz="319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p126"/>
          <p:cNvSpPr txBox="1">
            <a:spLocks noGrp="1"/>
          </p:cNvSpPr>
          <p:nvPr>
            <p:ph type="body" idx="1"/>
          </p:nvPr>
        </p:nvSpPr>
        <p:spPr>
          <a:xfrm>
            <a:off x="7465656" y="685800"/>
            <a:ext cx="4113728" cy="5486401"/>
          </a:xfrm>
          <a:prstGeom prst="rect">
            <a:avLst/>
          </a:prstGeom>
          <a:noFill/>
          <a:ln>
            <a:noFill/>
          </a:ln>
        </p:spPr>
        <p:txBody>
          <a:bodyPr spcFirstLastPara="1" wrap="square" lIns="0" tIns="182875" rIns="0" bIns="45700" anchor="ctr" anchorCtr="0">
            <a:normAutofit/>
          </a:bodyPr>
          <a:lstStyle>
            <a:lvl1pPr marL="457063" lvl="0" indent="-228531" algn="ctr">
              <a:lnSpc>
                <a:spcPct val="120000"/>
              </a:lnSpc>
              <a:spcBef>
                <a:spcPts val="600"/>
              </a:spcBef>
              <a:spcAft>
                <a:spcPts val="0"/>
              </a:spcAft>
              <a:buClr>
                <a:schemeClr val="dk1"/>
              </a:buClr>
              <a:buSzPts val="2400"/>
              <a:buNone/>
              <a:defRPr sz="2399"/>
            </a:lvl1pPr>
            <a:lvl2pPr marL="914126" lvl="1" indent="-355493" algn="l">
              <a:lnSpc>
                <a:spcPct val="120000"/>
              </a:lnSpc>
              <a:spcBef>
                <a:spcPts val="600"/>
              </a:spcBef>
              <a:spcAft>
                <a:spcPts val="0"/>
              </a:spcAft>
              <a:buClr>
                <a:schemeClr val="dk1"/>
              </a:buClr>
              <a:buSzPts val="2000"/>
              <a:buChar char="•"/>
              <a:defRPr sz="1999"/>
            </a:lvl2pPr>
            <a:lvl3pPr marL="1371189" lvl="2" indent="-342797" algn="l">
              <a:lnSpc>
                <a:spcPct val="120000"/>
              </a:lnSpc>
              <a:spcBef>
                <a:spcPts val="600"/>
              </a:spcBef>
              <a:spcAft>
                <a:spcPts val="0"/>
              </a:spcAft>
              <a:buClr>
                <a:schemeClr val="dk1"/>
              </a:buClr>
              <a:buSzPts val="1800"/>
              <a:buChar char="•"/>
              <a:defRPr sz="1799"/>
            </a:lvl3pPr>
            <a:lvl4pPr marL="1828251" lvl="3" indent="-330101" algn="l">
              <a:lnSpc>
                <a:spcPct val="120000"/>
              </a:lnSpc>
              <a:spcBef>
                <a:spcPts val="600"/>
              </a:spcBef>
              <a:spcAft>
                <a:spcPts val="0"/>
              </a:spcAft>
              <a:buClr>
                <a:schemeClr val="dk1"/>
              </a:buClr>
              <a:buSzPts val="1600"/>
              <a:buChar char="•"/>
              <a:defRPr sz="1600"/>
            </a:lvl4pPr>
            <a:lvl5pPr marL="2285314" lvl="4" indent="-330101" algn="l">
              <a:lnSpc>
                <a:spcPct val="120000"/>
              </a:lnSpc>
              <a:spcBef>
                <a:spcPts val="600"/>
              </a:spcBef>
              <a:spcAft>
                <a:spcPts val="0"/>
              </a:spcAft>
              <a:buClr>
                <a:schemeClr val="dk1"/>
              </a:buClr>
              <a:buSzPts val="1600"/>
              <a:buChar char="•"/>
              <a:defRPr sz="1600"/>
            </a:lvl5pPr>
            <a:lvl6pPr marL="2742377" lvl="5" indent="-355493" algn="l">
              <a:lnSpc>
                <a:spcPct val="90000"/>
              </a:lnSpc>
              <a:spcBef>
                <a:spcPts val="500"/>
              </a:spcBef>
              <a:spcAft>
                <a:spcPts val="0"/>
              </a:spcAft>
              <a:buClr>
                <a:schemeClr val="dk1"/>
              </a:buClr>
              <a:buSzPts val="2000"/>
              <a:buChar char="•"/>
              <a:defRPr sz="1999"/>
            </a:lvl6pPr>
            <a:lvl7pPr marL="3199440" lvl="6" indent="-355493" algn="l">
              <a:lnSpc>
                <a:spcPct val="90000"/>
              </a:lnSpc>
              <a:spcBef>
                <a:spcPts val="500"/>
              </a:spcBef>
              <a:spcAft>
                <a:spcPts val="0"/>
              </a:spcAft>
              <a:buClr>
                <a:schemeClr val="dk1"/>
              </a:buClr>
              <a:buSzPts val="2000"/>
              <a:buChar char="•"/>
              <a:defRPr sz="1999"/>
            </a:lvl7pPr>
            <a:lvl8pPr marL="3656503" lvl="7" indent="-355493" algn="l">
              <a:lnSpc>
                <a:spcPct val="90000"/>
              </a:lnSpc>
              <a:spcBef>
                <a:spcPts val="500"/>
              </a:spcBef>
              <a:spcAft>
                <a:spcPts val="0"/>
              </a:spcAft>
              <a:buClr>
                <a:schemeClr val="dk1"/>
              </a:buClr>
              <a:buSzPts val="2000"/>
              <a:buChar char="•"/>
              <a:defRPr sz="1999"/>
            </a:lvl8pPr>
            <a:lvl9pPr marL="4113566" lvl="8" indent="-355493" algn="l">
              <a:lnSpc>
                <a:spcPct val="90000"/>
              </a:lnSpc>
              <a:spcBef>
                <a:spcPts val="500"/>
              </a:spcBef>
              <a:spcAft>
                <a:spcPts val="0"/>
              </a:spcAft>
              <a:buClr>
                <a:schemeClr val="dk1"/>
              </a:buClr>
              <a:buSzPts val="2000"/>
              <a:buChar char="•"/>
              <a:defRPr sz="1999"/>
            </a:lvl9pPr>
          </a:lstStyle>
          <a:p>
            <a:endParaRPr/>
          </a:p>
        </p:txBody>
      </p:sp>
      <p:sp>
        <p:nvSpPr>
          <p:cNvPr id="661" name="Google Shape;661;p126"/>
          <p:cNvSpPr txBox="1"/>
          <p:nvPr/>
        </p:nvSpPr>
        <p:spPr>
          <a:xfrm>
            <a:off x="609442" y="685800"/>
            <a:ext cx="5547708" cy="457200"/>
          </a:xfrm>
          <a:prstGeom prst="rect">
            <a:avLst/>
          </a:prstGeom>
          <a:noFill/>
          <a:ln>
            <a:noFill/>
          </a:ln>
        </p:spPr>
        <p:txBody>
          <a:bodyPr spcFirstLastPara="1" wrap="square" lIns="0" tIns="0" rIns="0" bIns="182827"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Inter"/>
                <a:ea typeface="Inter"/>
                <a:cs typeface="Inter"/>
                <a:sym typeface="Inter"/>
              </a:rPr>
              <a:t>Next Steps</a:t>
            </a:r>
            <a:endParaRPr sz="1400" b="0" i="0" u="none" strike="noStrike" cap="none">
              <a:solidFill>
                <a:srgbClr val="000000"/>
              </a:solidFill>
              <a:latin typeface="Arial"/>
              <a:ea typeface="Arial"/>
              <a:cs typeface="Arial"/>
              <a:sym typeface="Arial"/>
            </a:endParaRPr>
          </a:p>
        </p:txBody>
      </p:sp>
      <p:pic>
        <p:nvPicPr>
          <p:cNvPr id="662" name="Google Shape;662;p126" descr="A picture containing text, clipart&#10;&#10;Description automatically generated"/>
          <p:cNvPicPr preferRelativeResize="0"/>
          <p:nvPr/>
        </p:nvPicPr>
        <p:blipFill rotWithShape="1">
          <a:blip r:embed="rId2">
            <a:alphaModFix/>
          </a:blip>
          <a:srcRect/>
          <a:stretch/>
        </p:blipFill>
        <p:spPr>
          <a:xfrm>
            <a:off x="442240" y="5446441"/>
            <a:ext cx="1966907" cy="555189"/>
          </a:xfrm>
          <a:prstGeom prst="rect">
            <a:avLst/>
          </a:prstGeom>
          <a:noFill/>
          <a:ln>
            <a:noFill/>
          </a:ln>
        </p:spPr>
      </p:pic>
      <p:sp>
        <p:nvSpPr>
          <p:cNvPr id="663" name="Google Shape;663;p126"/>
          <p:cNvSpPr txBox="1"/>
          <p:nvPr/>
        </p:nvSpPr>
        <p:spPr>
          <a:xfrm>
            <a:off x="609441" y="5925980"/>
            <a:ext cx="2285405" cy="246221"/>
          </a:xfrm>
          <a:prstGeom prst="rect">
            <a:avLst/>
          </a:prstGeom>
          <a:noFill/>
          <a:ln>
            <a:noFill/>
          </a:ln>
        </p:spPr>
        <p:txBody>
          <a:bodyPr spcFirstLastPara="1" wrap="square" lIns="0" tIns="0" rIns="0" bIns="45688"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Calibri"/>
                <a:ea typeface="Calibri"/>
                <a:cs typeface="Calibri"/>
                <a:sym typeface="Calibri"/>
              </a:rPr>
              <a:t>Go Beyond Workflows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4"/>
        <p:cNvGrpSpPr/>
        <p:nvPr/>
      </p:nvGrpSpPr>
      <p:grpSpPr>
        <a:xfrm>
          <a:off x="0" y="0"/>
          <a:ext cx="0" cy="0"/>
          <a:chOff x="0" y="0"/>
          <a:chExt cx="0" cy="0"/>
        </a:xfrm>
      </p:grpSpPr>
      <p:sp>
        <p:nvSpPr>
          <p:cNvPr id="665" name="Google Shape;665;g230b1a41ba8_0_83"/>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6" name="Google Shape;666;g230b1a41ba8_0_83"/>
          <p:cNvSpPr txBox="1">
            <a:spLocks noGrp="1"/>
          </p:cNvSpPr>
          <p:nvPr>
            <p:ph type="body" idx="1"/>
          </p:nvPr>
        </p:nvSpPr>
        <p:spPr>
          <a:xfrm>
            <a:off x="609441"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7" name="Google Shape;667;g230b1a41ba8_0_83"/>
          <p:cNvSpPr txBox="1">
            <a:spLocks noGrp="1"/>
          </p:cNvSpPr>
          <p:nvPr>
            <p:ph type="body" idx="2"/>
          </p:nvPr>
        </p:nvSpPr>
        <p:spPr>
          <a:xfrm>
            <a:off x="6277245" y="1577340"/>
            <a:ext cx="5302019" cy="4526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68" name="Google Shape;668;g230b1a41ba8_0_83"/>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9" name="Google Shape;669;g230b1a41ba8_0_83"/>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0" name="Google Shape;670;g230b1a41ba8_0_83"/>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028" y="2540441"/>
            <a:ext cx="9922935"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2647" y="3908439"/>
            <a:ext cx="992293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8" name="Text Placeholder 53">
            <a:extLst>
              <a:ext uri="{FF2B5EF4-FFF2-40B4-BE49-F238E27FC236}">
                <a16:creationId xmlns:a16="http://schemas.microsoft.com/office/drawing/2014/main" id="{93661BD1-2D3B-4EF4-B79D-D7A0C04CADBA}"/>
              </a:ext>
            </a:extLst>
          </p:cNvPr>
          <p:cNvSpPr>
            <a:spLocks noGrp="1"/>
          </p:cNvSpPr>
          <p:nvPr>
            <p:ph type="body" sz="quarter" idx="14"/>
          </p:nvPr>
        </p:nvSpPr>
        <p:spPr>
          <a:xfrm>
            <a:off x="446821" y="5274289"/>
            <a:ext cx="9923631" cy="280987"/>
          </a:xfrm>
        </p:spPr>
        <p:txBody>
          <a:bodyPr>
            <a:noAutofit/>
          </a:bodyPr>
          <a:lstStyle>
            <a:lvl1pPr marL="0" indent="0">
              <a:lnSpc>
                <a:spcPct val="100000"/>
              </a:lnSpc>
              <a:buFontTx/>
              <a:buNone/>
              <a:defRPr sz="16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GB"/>
              <a:t>Click to edit Master text styles</a:t>
            </a:r>
          </a:p>
        </p:txBody>
      </p:sp>
      <p:cxnSp>
        <p:nvCxnSpPr>
          <p:cNvPr id="3" name="Straight Connector 2">
            <a:extLst>
              <a:ext uri="{FF2B5EF4-FFF2-40B4-BE49-F238E27FC236}">
                <a16:creationId xmlns:a16="http://schemas.microsoft.com/office/drawing/2014/main" id="{6627563A-6D27-05E2-0761-35A213F183F6}"/>
              </a:ext>
            </a:extLst>
          </p:cNvPr>
          <p:cNvCxnSpPr/>
          <p:nvPr userDrawn="1"/>
        </p:nvCxnSpPr>
        <p:spPr>
          <a:xfrm>
            <a:off x="2026706" y="398190"/>
            <a:ext cx="0" cy="323850"/>
          </a:xfrm>
          <a:prstGeom prst="line">
            <a:avLst/>
          </a:prstGeom>
          <a:ln w="3175">
            <a:solidFill>
              <a:srgbClr val="FFFFFF">
                <a:alpha val="50196"/>
              </a:srgbClr>
            </a:solidFill>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3DCFA924-A3F8-F1D7-12B1-D2D108E96691}"/>
              </a:ext>
            </a:extLst>
          </p:cNvPr>
          <p:cNvSpPr txBox="1">
            <a:spLocks/>
          </p:cNvSpPr>
          <p:nvPr userDrawn="1"/>
        </p:nvSpPr>
        <p:spPr>
          <a:xfrm>
            <a:off x="9412248"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lgn="l"/>
            <a:r>
              <a:rPr lang="en-US" sz="800">
                <a:solidFill>
                  <a:schemeClr val="bg1">
                    <a:alpha val="50000"/>
                  </a:schemeClr>
                </a:solidFill>
              </a:rPr>
              <a:t>© 2025 ServiceNow, Inc. All Rights Reserved.</a:t>
            </a:r>
          </a:p>
        </p:txBody>
      </p:sp>
      <p:pic>
        <p:nvPicPr>
          <p:cNvPr id="3076" name="Picture 4" descr="Graphical user interface, logo&#10;&#10;Description automatically generated with medium confidence">
            <a:extLst>
              <a:ext uri="{FF2B5EF4-FFF2-40B4-BE49-F238E27FC236}">
                <a16:creationId xmlns:a16="http://schemas.microsoft.com/office/drawing/2014/main" id="{FD5EA2E6-56EE-EC06-E33C-E02A46259A5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26706" y="336108"/>
            <a:ext cx="1752569" cy="48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70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1"/>
        <p:cNvGrpSpPr/>
        <p:nvPr/>
      </p:nvGrpSpPr>
      <p:grpSpPr>
        <a:xfrm>
          <a:off x="0" y="0"/>
          <a:ext cx="0" cy="0"/>
          <a:chOff x="0" y="0"/>
          <a:chExt cx="0" cy="0"/>
        </a:xfrm>
      </p:grpSpPr>
      <p:sp>
        <p:nvSpPr>
          <p:cNvPr id="672" name="Google Shape;672;g230b1a41ba8_0_13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g230b1a41ba8_0_13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g230b1a41ba8_0_13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3_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r>
              <a:rPr lang="en-US"/>
              <a:t>Click icon to add picture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295404"/>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9"/>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2"/>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2379385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7678" y="6400808"/>
            <a:ext cx="5913439" cy="214739"/>
          </a:xfrm>
        </p:spPr>
        <p:txBody>
          <a:bodyPr anchor="b" anchorCtr="0">
            <a:noAutofit/>
          </a:bodyPr>
          <a:lstStyle>
            <a:lvl1pPr marL="0" indent="0">
              <a:lnSpc>
                <a:spcPct val="100000"/>
              </a:lnSpc>
              <a:spcBef>
                <a:spcPts val="105"/>
              </a:spcBef>
              <a:spcAft>
                <a:spcPts val="0"/>
              </a:spcAft>
              <a:buFontTx/>
              <a:buNone/>
              <a:defRPr sz="211"/>
            </a:lvl1pPr>
            <a:lvl2pPr marL="161232" indent="0">
              <a:lnSpc>
                <a:spcPct val="100000"/>
              </a:lnSpc>
              <a:buFontTx/>
              <a:buNone/>
              <a:defRPr sz="211"/>
            </a:lvl2pPr>
            <a:lvl3pPr marL="322462" indent="0">
              <a:lnSpc>
                <a:spcPct val="100000"/>
              </a:lnSpc>
              <a:buFontTx/>
              <a:buNone/>
              <a:defRPr sz="211"/>
            </a:lvl3pPr>
            <a:lvl4pPr marL="483694" indent="0">
              <a:lnSpc>
                <a:spcPct val="100000"/>
              </a:lnSpc>
              <a:buFontTx/>
              <a:buNone/>
              <a:defRPr sz="211"/>
            </a:lvl4pPr>
            <a:lvl5pPr marL="644926" indent="0">
              <a:lnSpc>
                <a:spcPct val="100000"/>
              </a:lnSpc>
              <a:buFontTx/>
              <a:buNone/>
              <a:defRPr sz="211"/>
            </a:lvl5pPr>
          </a:lstStyle>
          <a:p>
            <a:pPr lvl="0"/>
            <a:r>
              <a:rPr lang="en-US"/>
              <a:t>Click to edit Master text styles</a:t>
            </a:r>
          </a:p>
        </p:txBody>
      </p:sp>
    </p:spTree>
    <p:extLst>
      <p:ext uri="{BB962C8B-B14F-4D97-AF65-F5344CB8AC3E}">
        <p14:creationId xmlns:p14="http://schemas.microsoft.com/office/powerpoint/2010/main" val="19026785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4" y="1295404"/>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701"/>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701"/>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1"/>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9"/>
            <a:ext cx="4113728" cy="205121"/>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9"/>
            <a:ext cx="2742486" cy="205121"/>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848917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7316078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8"/>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5" y="393566"/>
            <a:ext cx="6301187" cy="729267"/>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8"/>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3"/>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8" y="596904"/>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2" y="1461329"/>
            <a:ext cx="6279421" cy="871945"/>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39" indent="-177739">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592" indent="-171391">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844956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Page without footer">
  <p:cSld name="Page without footer">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11876317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3" name="Footer Placeholder 2">
            <a:extLst>
              <a:ext uri="{FF2B5EF4-FFF2-40B4-BE49-F238E27FC236}">
                <a16:creationId xmlns:a16="http://schemas.microsoft.com/office/drawing/2014/main" id="{7C0AA60B-AD52-C948-9667-147D464843F5}"/>
              </a:ext>
            </a:extLst>
          </p:cNvPr>
          <p:cNvSpPr>
            <a:spLocks noGrp="1"/>
          </p:cNvSpPr>
          <p:nvPr>
            <p:ph type="ftr" sz="quarter" idx="10"/>
          </p:nvPr>
        </p:nvSpPr>
        <p:spPr/>
        <p:txBody>
          <a:bodyPr/>
          <a:lstStyle/>
          <a:p>
            <a:r>
              <a:rPr lang="en-US"/>
              <a:t>© 2021 ServiceNow, Inc. All Rights Reserved. Confidential.</a:t>
            </a:r>
          </a:p>
        </p:txBody>
      </p:sp>
      <p:sp>
        <p:nvSpPr>
          <p:cNvPr id="4" name="Slide Number Placeholder 3">
            <a:extLst>
              <a:ext uri="{FF2B5EF4-FFF2-40B4-BE49-F238E27FC236}">
                <a16:creationId xmlns:a16="http://schemas.microsoft.com/office/drawing/2014/main" id="{C39EC30B-B9B4-1F42-9463-AED31B2721F6}"/>
              </a:ext>
            </a:extLst>
          </p:cNvPr>
          <p:cNvSpPr>
            <a:spLocks noGrp="1"/>
          </p:cNvSpPr>
          <p:nvPr>
            <p:ph type="sldNum" sz="quarter" idx="11"/>
          </p:nvPr>
        </p:nvSpPr>
        <p:spPr/>
        <p:txBody>
          <a:bodyPr/>
          <a:lstStyle/>
          <a:p>
            <a:fld id="{A9B9714D-1B27-0B43-A9CC-9EF2921F49DC}" type="slidenum">
              <a:rPr lang="en-US" smtClean="0"/>
              <a:pPr/>
              <a:t>‹#›</a:t>
            </a:fld>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676279" y="1371393"/>
            <a:ext cx="10836275" cy="361154"/>
          </a:xfrm>
        </p:spPr>
        <p:txBody>
          <a:bodyPr>
            <a:noAutofit/>
          </a:bodyPr>
          <a:lstStyle>
            <a:lvl1pPr marL="0" indent="0">
              <a:buFontTx/>
              <a:buNone/>
              <a:defRPr sz="1996"/>
            </a:lvl1pPr>
          </a:lstStyle>
          <a:p>
            <a:pPr lvl="0"/>
            <a:r>
              <a:rPr lang="en-US"/>
              <a:t>Click to edit Master text styles</a:t>
            </a:r>
          </a:p>
        </p:txBody>
      </p:sp>
    </p:spTree>
    <p:extLst>
      <p:ext uri="{BB962C8B-B14F-4D97-AF65-F5344CB8AC3E}">
        <p14:creationId xmlns:p14="http://schemas.microsoft.com/office/powerpoint/2010/main" val="21968361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 Blank slide for charts, screensho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FC6862-F5D7-B77C-A2E1-3024CDA6FEEB}"/>
              </a:ext>
            </a:extLst>
          </p:cNvPr>
          <p:cNvSpPr/>
          <p:nvPr userDrawn="1"/>
        </p:nvSpPr>
        <p:spPr>
          <a:xfrm>
            <a:off x="2027906" y="2"/>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pic>
        <p:nvPicPr>
          <p:cNvPr id="4" name="Picture 3">
            <a:extLst>
              <a:ext uri="{FF2B5EF4-FFF2-40B4-BE49-F238E27FC236}">
                <a16:creationId xmlns:a16="http://schemas.microsoft.com/office/drawing/2014/main" id="{6CDBE971-08B7-AD3F-A6D6-AF531633AF2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7" name="Text Placeholder 11">
            <a:extLst>
              <a:ext uri="{FF2B5EF4-FFF2-40B4-BE49-F238E27FC236}">
                <a16:creationId xmlns:a16="http://schemas.microsoft.com/office/drawing/2014/main" id="{F2EE0D69-6622-43B8-E95B-D0A7871B0139}"/>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25644959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0B85E6-EEB5-99B8-B77D-92DC13DBC15C}"/>
              </a:ext>
            </a:extLst>
          </p:cNvPr>
          <p:cNvSpPr/>
          <p:nvPr userDrawn="1"/>
        </p:nvSpPr>
        <p:spPr>
          <a:xfrm>
            <a:off x="2027906" y="-1"/>
            <a:ext cx="8133014" cy="6858001"/>
          </a:xfrm>
          <a:prstGeom prst="rect">
            <a:avLst/>
          </a:prstGeom>
          <a:gradFill flip="none" rotWithShape="1">
            <a:gsLst>
              <a:gs pos="16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400">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p>
            <a:r>
              <a:rPr lang="en-US"/>
              <a:t>Click to add title</a:t>
            </a:r>
          </a:p>
        </p:txBody>
      </p:sp>
      <p:pic>
        <p:nvPicPr>
          <p:cNvPr id="4" name="Picture 3">
            <a:extLst>
              <a:ext uri="{FF2B5EF4-FFF2-40B4-BE49-F238E27FC236}">
                <a16:creationId xmlns:a16="http://schemas.microsoft.com/office/drawing/2014/main" id="{23C76E10-75CF-7293-5611-ECD4F0A76DA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12" name="Text Placeholder 11">
            <a:extLst>
              <a:ext uri="{FF2B5EF4-FFF2-40B4-BE49-F238E27FC236}">
                <a16:creationId xmlns:a16="http://schemas.microsoft.com/office/drawing/2014/main" id="{6DD18BA6-AE80-AC85-48B4-ABACA77A58D6}"/>
              </a:ext>
            </a:extLst>
          </p:cNvPr>
          <p:cNvSpPr>
            <a:spLocks noGrp="1"/>
          </p:cNvSpPr>
          <p:nvPr>
            <p:ph type="body" sz="quarter" idx="11" hasCustomPrompt="1"/>
          </p:nvPr>
        </p:nvSpPr>
        <p:spPr>
          <a:xfrm>
            <a:off x="1946965" y="6439254"/>
            <a:ext cx="5302332" cy="214738"/>
          </a:xfrm>
          <a:prstGeom prst="rect">
            <a:avLst/>
          </a:prstGeom>
        </p:spPr>
        <p:txBody>
          <a:bodyPr/>
          <a:lstStyle>
            <a:lvl1pPr marL="0" indent="0">
              <a:buNone/>
              <a:defRPr sz="600"/>
            </a:lvl1pPr>
            <a:lvl2pPr marL="284077" indent="0">
              <a:buNone/>
              <a:defRPr sz="600"/>
            </a:lvl2pPr>
            <a:lvl3pPr marL="572915" indent="0">
              <a:buNone/>
              <a:defRPr sz="600"/>
            </a:lvl3pPr>
            <a:lvl4pPr marL="856993" indent="0">
              <a:buNone/>
              <a:defRPr sz="600"/>
            </a:lvl4pPr>
            <a:lvl5pPr marL="1141070" indent="0">
              <a:buNone/>
              <a:defRPr sz="600"/>
            </a:lvl5pPr>
          </a:lstStyle>
          <a:p>
            <a:pPr lvl="0"/>
            <a:r>
              <a:rPr lang="en-US"/>
              <a:t>Click to edit text</a:t>
            </a:r>
          </a:p>
        </p:txBody>
      </p:sp>
    </p:spTree>
    <p:extLst>
      <p:ext uri="{BB962C8B-B14F-4D97-AF65-F5344CB8AC3E}">
        <p14:creationId xmlns:p14="http://schemas.microsoft.com/office/powerpoint/2010/main" val="20982494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322035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589480"/>
      </p:ext>
    </p:extLst>
  </p:cSld>
  <p:clrMapOvr>
    <a:masterClrMapping/>
  </p:clrMapOvr>
  <p:transition>
    <p:fade/>
  </p:transition>
  <p:hf sldNum="0"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373" y="6354439"/>
            <a:ext cx="980589"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38391" y="6408532"/>
            <a:ext cx="3091610" cy="2147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664324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Speaker Intro">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invGray">
          <a:xfrm>
            <a:off x="450410" y="310896"/>
            <a:ext cx="11192256" cy="1197864"/>
          </a:xfrm>
          <a:prstGeom prst="rect">
            <a:avLst/>
          </a:prstGeom>
        </p:spPr>
        <p:txBody>
          <a:bodyPr vert="horz" lIns="91440" tIns="45720" rIns="91440" bIns="45720" rtlCol="0" anchor="t" anchorCtr="0">
            <a:noAutofit/>
          </a:bodyPr>
          <a:lstStyle>
            <a:lvl1pPr>
              <a:defRPr lang="en-US" dirty="0">
                <a:solidFill>
                  <a:schemeClr val="bg1"/>
                </a:solidFill>
              </a:defRPr>
            </a:lvl1pPr>
          </a:lstStyle>
          <a:p>
            <a:pPr lvl="0"/>
            <a:r>
              <a:rPr lang="en-US"/>
              <a:t>Click to edit Master title style</a:t>
            </a:r>
          </a:p>
        </p:txBody>
      </p:sp>
      <p:pic>
        <p:nvPicPr>
          <p:cNvPr id="10" name="Picture 9">
            <a:extLst>
              <a:ext uri="{FF2B5EF4-FFF2-40B4-BE49-F238E27FC236}">
                <a16:creationId xmlns:a16="http://schemas.microsoft.com/office/drawing/2014/main" id="{C53862D4-0B82-4619-B022-06484A1186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3" name="TextBox 2">
            <a:extLst>
              <a:ext uri="{FF2B5EF4-FFF2-40B4-BE49-F238E27FC236}">
                <a16:creationId xmlns:a16="http://schemas.microsoft.com/office/drawing/2014/main" id="{88FE05C3-CD84-0A40-9C94-10F4E9A80F8E}"/>
              </a:ext>
            </a:extLst>
          </p:cNvPr>
          <p:cNvSpPr txBox="1"/>
          <p:nvPr userDrawn="1"/>
        </p:nvSpPr>
        <p:spPr>
          <a:xfrm>
            <a:off x="8155459" y="6524368"/>
            <a:ext cx="0" cy="0"/>
          </a:xfrm>
          <a:prstGeom prst="rect">
            <a:avLst/>
          </a:prstGeom>
          <a:noFill/>
        </p:spPr>
        <p:txBody>
          <a:bodyPr wrap="none" rtlCol="0">
            <a:noAutofit/>
          </a:bodyPr>
          <a:lstStyle/>
          <a:p>
            <a:pPr algn="l">
              <a:spcBef>
                <a:spcPts val="300"/>
              </a:spcBef>
            </a:pPr>
            <a:endParaRPr lang="en-US" sz="1600"/>
          </a:p>
        </p:txBody>
      </p:sp>
      <p:sp>
        <p:nvSpPr>
          <p:cNvPr id="4" name="Rectangle 3">
            <a:extLst>
              <a:ext uri="{FF2B5EF4-FFF2-40B4-BE49-F238E27FC236}">
                <a16:creationId xmlns:a16="http://schemas.microsoft.com/office/drawing/2014/main" id="{3A47CE7D-E288-FF48-9F27-0A48946C6514}"/>
              </a:ext>
            </a:extLst>
          </p:cNvPr>
          <p:cNvSpPr/>
          <p:nvPr userDrawn="1"/>
        </p:nvSpPr>
        <p:spPr>
          <a:xfrm>
            <a:off x="7512909" y="6252519"/>
            <a:ext cx="4349578"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1"/>
              </a:solidFill>
            </a:endParaRPr>
          </a:p>
        </p:txBody>
      </p:sp>
      <p:sp>
        <p:nvSpPr>
          <p:cNvPr id="12" name="Footer Placeholder 4">
            <a:extLst>
              <a:ext uri="{FF2B5EF4-FFF2-40B4-BE49-F238E27FC236}">
                <a16:creationId xmlns:a16="http://schemas.microsoft.com/office/drawing/2014/main" id="{E86A0312-D234-4A68-B344-1CEE0F01D35F}"/>
              </a:ext>
            </a:extLst>
          </p:cNvPr>
          <p:cNvSpPr txBox="1">
            <a:spLocks/>
          </p:cNvSpPr>
          <p:nvPr userDrawn="1"/>
        </p:nvSpPr>
        <p:spPr>
          <a:xfrm>
            <a:off x="9144000" y="6408532"/>
            <a:ext cx="2577978" cy="227046"/>
          </a:xfrm>
          <a:prstGeom prst="rect">
            <a:avLst/>
          </a:prstGeom>
        </p:spPr>
        <p:txBody>
          <a:bodyPr vert="horz" lIns="91416" tIns="45708" rIns="91416" bIns="45708"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a:t>
            </a:r>
          </a:p>
        </p:txBody>
      </p:sp>
    </p:spTree>
    <p:extLst>
      <p:ext uri="{BB962C8B-B14F-4D97-AF65-F5344CB8AC3E}">
        <p14:creationId xmlns:p14="http://schemas.microsoft.com/office/powerpoint/2010/main" val="735865265"/>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751" y="3599349"/>
            <a:ext cx="10441443" cy="1374775"/>
          </a:xfrm>
        </p:spPr>
        <p:txBody>
          <a:bodyPr/>
          <a:lstStyle>
            <a:lvl1pPr marL="0" indent="0">
              <a:buFont typeface="Calibri" panose="020F0502020204030204" pitchFamily="34" charset="0"/>
              <a:buChar char=" "/>
              <a:defRPr sz="1997" b="0">
                <a:solidFill>
                  <a:schemeClr val="bg2"/>
                </a:solidFill>
                <a:latin typeface="+mn-lt"/>
                <a:ea typeface="Barlow" panose="00000500000000000000" pitchFamily="2" charset="0"/>
                <a:cs typeface="Barlow" panose="00000500000000000000" pitchFamily="2" charset="0"/>
              </a:defRPr>
            </a:lvl1pPr>
            <a:lvl2pPr marL="0" indent="0">
              <a:spcBef>
                <a:spcPts val="300"/>
              </a:spcBef>
              <a:buFont typeface="Calibri" panose="020F0502020204030204" pitchFamily="34" charset="0"/>
              <a:buChar char=" "/>
              <a:defRPr sz="1797">
                <a:solidFill>
                  <a:schemeClr val="bg2"/>
                </a:solidFill>
                <a:latin typeface="+mn-lt"/>
                <a:ea typeface="Barlow" panose="00000500000000000000" pitchFamily="2" charset="0"/>
                <a:cs typeface="Barlow" panose="00000500000000000000" pitchFamily="2"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787" y="2731259"/>
            <a:ext cx="11185080" cy="668692"/>
          </a:xfrm>
        </p:spPr>
        <p:txBody>
          <a:bodyPr/>
          <a:lstStyle>
            <a:lvl1pPr>
              <a:lnSpc>
                <a:spcPct val="90000"/>
              </a:lnSpc>
              <a:defRPr sz="4397" b="1">
                <a:solidFill>
                  <a:schemeClr val="bg2"/>
                </a:solidFill>
              </a:defRPr>
            </a:lvl1pPr>
          </a:lstStyle>
          <a:p>
            <a:r>
              <a:rPr lang="en-US"/>
              <a:t>Click to edit master title style</a:t>
            </a:r>
          </a:p>
        </p:txBody>
      </p:sp>
    </p:spTree>
    <p:extLst>
      <p:ext uri="{BB962C8B-B14F-4D97-AF65-F5344CB8AC3E}">
        <p14:creationId xmlns:p14="http://schemas.microsoft.com/office/powerpoint/2010/main" val="1316819895"/>
      </p:ext>
    </p:extLst>
  </p:cSld>
  <p:clrMapOvr>
    <a:masterClrMapping/>
  </p:clrMapOvr>
  <p:hf sldNum="0"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body text with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500"/>
            <a:ext cx="6301187"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1" name="TextBox 10">
            <a:extLst>
              <a:ext uri="{FF2B5EF4-FFF2-40B4-BE49-F238E27FC236}">
                <a16:creationId xmlns:a16="http://schemas.microsoft.com/office/drawing/2014/main" id="{33474A7C-21B1-674A-B8F4-B8AAFA5B6575}"/>
              </a:ext>
            </a:extLst>
          </p:cNvPr>
          <p:cNvSpPr txBox="1"/>
          <p:nvPr userDrawn="1"/>
        </p:nvSpPr>
        <p:spPr>
          <a:xfrm>
            <a:off x="10980826" y="6357255"/>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461327"/>
            <a:ext cx="6279421" cy="87213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lIns="90000">
            <a:spAutoFit/>
          </a:bodyPr>
          <a:lstStyle>
            <a:lvl1pPr marL="177743" indent="-177743">
              <a:lnSpc>
                <a:spcPct val="100000"/>
              </a:lnSpc>
              <a:spcBef>
                <a:spcPts val="0"/>
              </a:spcBef>
              <a:spcAft>
                <a:spcPts val="533"/>
              </a:spcAft>
              <a:buFont typeface="Arial" panose="020B0604020202020204" pitchFamily="34" charset="0"/>
              <a:buChar char="•"/>
              <a:tabLst/>
              <a:defRPr sz="1866" b="0" i="0">
                <a:solidFill>
                  <a:schemeClr val="tx2"/>
                </a:solidFill>
                <a:latin typeface="Barlow Light" pitchFamily="2" charset="77"/>
              </a:defRPr>
            </a:lvl1pPr>
            <a:lvl2pPr marL="357601" indent="-171395">
              <a:lnSpc>
                <a:spcPct val="10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7699233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01178"/>
            <a:ext cx="11120514" cy="590931"/>
          </a:xfrm>
          <a:prstGeom prst="rect">
            <a:avLst/>
          </a:prstGeom>
        </p:spPr>
        <p:txBody>
          <a:bodyPr wrap="square"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986556"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4270926"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4351107"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4222287"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4230226"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668481"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943110"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7023291"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894472"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902411"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400397"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675027"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755208"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626388"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634328"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1226071" y="1686216"/>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1510441" y="1936363"/>
            <a:ext cx="827375" cy="372410"/>
          </a:xfrm>
          <a:prstGeom prst="rect">
            <a:avLst/>
          </a:prstGeom>
        </p:spPr>
        <p:txBody>
          <a:bodyPr wrap="square"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1590622" y="3262707"/>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1461802" y="2774438"/>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41" indent="0">
              <a:buNone/>
              <a:defRPr b="1" i="0">
                <a:latin typeface="Barlow" pitchFamily="2" charset="77"/>
              </a:defRPr>
            </a:lvl2pPr>
            <a:lvl3pPr marL="914080" indent="0">
              <a:buNone/>
              <a:defRPr b="1" i="0">
                <a:latin typeface="Barlow" pitchFamily="2" charset="77"/>
              </a:defRPr>
            </a:lvl3pPr>
            <a:lvl4pPr marL="1371121" indent="0">
              <a:buNone/>
              <a:defRPr b="1" i="0">
                <a:latin typeface="Barlow" pitchFamily="2" charset="77"/>
              </a:defRPr>
            </a:lvl4pPr>
            <a:lvl5pPr marL="1828160"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1469741" y="3473349"/>
            <a:ext cx="2095302" cy="268728"/>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41" indent="0">
              <a:buNone/>
              <a:defRPr sz="1200" b="0" i="0">
                <a:latin typeface="Barlow Light" pitchFamily="2" charset="77"/>
              </a:defRPr>
            </a:lvl2pPr>
            <a:lvl3pPr marL="914080" indent="0">
              <a:buNone/>
              <a:defRPr sz="1200" b="0" i="0">
                <a:latin typeface="Barlow Light" pitchFamily="2" charset="77"/>
              </a:defRPr>
            </a:lvl3pPr>
            <a:lvl4pPr marL="1371121" indent="0">
              <a:buNone/>
              <a:defRPr sz="1200" b="0" i="0">
                <a:latin typeface="Barlow Light" pitchFamily="2" charset="77"/>
              </a:defRPr>
            </a:lvl4pPr>
            <a:lvl5pPr marL="1828160"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700"/>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700"/>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8640"/>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3982279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2_Title and subtitle with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99A40A-3D3B-6D4B-B7B2-6A628AF4A723}"/>
              </a:ext>
            </a:extLst>
          </p:cNvPr>
          <p:cNvSpPr/>
          <p:nvPr userDrawn="1"/>
        </p:nvSpPr>
        <p:spPr>
          <a:xfrm>
            <a:off x="0" y="6237517"/>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393501"/>
            <a:ext cx="10845151" cy="729395"/>
          </a:xfrm>
          <a:prstGeom prst="rect">
            <a:avLst/>
          </a:prstGeom>
        </p:spPr>
        <p:txBody>
          <a:bodyPr wrap="square">
            <a:spAutoFit/>
          </a:bodyPr>
          <a:lstStyle>
            <a:lvl1pPr>
              <a:defRPr sz="3199" b="1" i="0">
                <a:solidFill>
                  <a:schemeClr val="accent1"/>
                </a:solidFill>
                <a:latin typeface="Barlow SemiBold"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3CF377D-BC14-5748-952E-DEE0D2A5DF3B}"/>
              </a:ext>
            </a:extLst>
          </p:cNvPr>
          <p:cNvSpPr/>
          <p:nvPr userDrawn="1"/>
        </p:nvSpPr>
        <p:spPr>
          <a:xfrm>
            <a:off x="0" y="6237517"/>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pic>
        <p:nvPicPr>
          <p:cNvPr id="8" name="Graphic 7">
            <a:extLst>
              <a:ext uri="{FF2B5EF4-FFF2-40B4-BE49-F238E27FC236}">
                <a16:creationId xmlns:a16="http://schemas.microsoft.com/office/drawing/2014/main" id="{BABCFA35-8E68-3240-BBC1-273B70BCF8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3" y="6354912"/>
            <a:ext cx="315603" cy="394607"/>
          </a:xfrm>
          <a:prstGeom prst="rect">
            <a:avLst/>
          </a:prstGeom>
        </p:spPr>
      </p:pic>
      <p:sp>
        <p:nvSpPr>
          <p:cNvPr id="10" name="TextBox 9">
            <a:extLst>
              <a:ext uri="{FF2B5EF4-FFF2-40B4-BE49-F238E27FC236}">
                <a16:creationId xmlns:a16="http://schemas.microsoft.com/office/drawing/2014/main" id="{18A1F32E-EFE4-E94D-982D-8C3BF0CD4150}"/>
              </a:ext>
            </a:extLst>
          </p:cNvPr>
          <p:cNvSpPr txBox="1"/>
          <p:nvPr userDrawn="1"/>
        </p:nvSpPr>
        <p:spPr>
          <a:xfrm>
            <a:off x="750919" y="6379032"/>
            <a:ext cx="1490956" cy="297454"/>
          </a:xfrm>
          <a:prstGeom prst="rect">
            <a:avLst/>
          </a:prstGeom>
          <a:noFill/>
        </p:spPr>
        <p:txBody>
          <a:bodyPr wrap="square" rtlCol="0">
            <a:spAutoFit/>
          </a:bodyPr>
          <a:lstStyle/>
          <a:p>
            <a:r>
              <a:rPr lang="en-US" sz="1333" b="1" i="0">
                <a:latin typeface="Barlow SemiBold" pitchFamily="2" charset="77"/>
              </a:rPr>
              <a:t>CONFIDENTIAL</a:t>
            </a:r>
          </a:p>
        </p:txBody>
      </p:sp>
      <p:sp>
        <p:nvSpPr>
          <p:cNvPr id="11" name="TextBox 10">
            <a:extLst>
              <a:ext uri="{FF2B5EF4-FFF2-40B4-BE49-F238E27FC236}">
                <a16:creationId xmlns:a16="http://schemas.microsoft.com/office/drawing/2014/main" id="{33474A7C-21B1-674A-B8F4-B8AAFA5B6575}"/>
              </a:ext>
            </a:extLst>
          </p:cNvPr>
          <p:cNvSpPr txBox="1"/>
          <p:nvPr userDrawn="1"/>
        </p:nvSpPr>
        <p:spPr>
          <a:xfrm>
            <a:off x="10980827" y="6357256"/>
            <a:ext cx="729153" cy="338554"/>
          </a:xfrm>
          <a:prstGeom prst="rect">
            <a:avLst/>
          </a:prstGeom>
          <a:noFill/>
        </p:spPr>
        <p:txBody>
          <a:bodyPr wrap="square" lIns="0" rtlCol="0">
            <a:spAutoFit/>
          </a:bodyPr>
          <a:lstStyle/>
          <a:p>
            <a:pPr algn="r"/>
            <a:fld id="{5E38ECB3-9377-1A4B-A4DE-52AFB3C97B68}" type="slidenum">
              <a:rPr lang="en-US" sz="1600" b="1" i="0">
                <a:latin typeface="Barlow SemiBold" pitchFamily="2" charset="77"/>
              </a:rPr>
              <a:pPr algn="r"/>
              <a:t>‹#›</a:t>
            </a:fld>
            <a:endParaRPr lang="en-US" sz="1600" b="1" i="0">
              <a:latin typeface="Barlow SemiBold" pitchFamily="2" charset="77"/>
            </a:endParaRP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02066" y="942929"/>
            <a:ext cx="10853858" cy="848990"/>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wrap="square">
            <a:spAutoFit/>
          </a:bodyPr>
          <a:lstStyle>
            <a:lvl1pPr marL="0" indent="0">
              <a:lnSpc>
                <a:spcPct val="110000"/>
              </a:lnSpc>
              <a:spcBef>
                <a:spcPts val="0"/>
              </a:spcBef>
              <a:spcAft>
                <a:spcPts val="1333"/>
              </a:spcAft>
              <a:buNone/>
              <a:defRPr sz="2666" b="0" i="0">
                <a:solidFill>
                  <a:schemeClr val="tx2"/>
                </a:solidFill>
                <a:latin typeface="Barlow Light" pitchFamily="2" charset="77"/>
              </a:defRPr>
            </a:lvl1pPr>
            <a:lvl2pPr marL="184087" indent="-173506">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080" indent="0">
              <a:buNone/>
              <a:defRPr sz="1333" b="0" i="0">
                <a:solidFill>
                  <a:schemeClr val="tx2"/>
                </a:solidFill>
                <a:latin typeface="Barlow Light" pitchFamily="2" charset="77"/>
              </a:defRPr>
            </a:lvl3pPr>
            <a:lvl4pPr marL="1371121" indent="0">
              <a:buNone/>
              <a:defRPr sz="1200" b="0" i="0">
                <a:solidFill>
                  <a:schemeClr val="tx2"/>
                </a:solidFill>
                <a:latin typeface="Barlow Light" pitchFamily="2" charset="77"/>
              </a:defRPr>
            </a:lvl4pPr>
            <a:lvl5pPr marL="1828160" indent="0">
              <a:buNone/>
              <a:defRPr sz="1200" b="0" i="0">
                <a:solidFill>
                  <a:schemeClr val="tx2"/>
                </a:solidFill>
                <a:latin typeface="Barlow Light" pitchFamily="2" charset="77"/>
              </a:defRPr>
            </a:lvl5pPr>
          </a:lstStyle>
          <a:p>
            <a:pPr lvl="0"/>
            <a:r>
              <a:rPr lang="en-US"/>
              <a:t>Click to edit Master text styles</a:t>
            </a:r>
          </a:p>
        </p:txBody>
      </p:sp>
      <p:sp>
        <p:nvSpPr>
          <p:cNvPr id="16" name="Text Placeholder 15">
            <a:extLst>
              <a:ext uri="{FF2B5EF4-FFF2-40B4-BE49-F238E27FC236}">
                <a16:creationId xmlns:a16="http://schemas.microsoft.com/office/drawing/2014/main" id="{2F2DDF82-F9BE-F740-9D86-67092F5F3FEA}"/>
              </a:ext>
            </a:extLst>
          </p:cNvPr>
          <p:cNvSpPr>
            <a:spLocks noGrp="1"/>
          </p:cNvSpPr>
          <p:nvPr>
            <p:ph type="body" sz="quarter" idx="11"/>
          </p:nvPr>
        </p:nvSpPr>
        <p:spPr>
          <a:xfrm>
            <a:off x="519876" y="1759504"/>
            <a:ext cx="10868381" cy="2092855"/>
          </a:xfrm>
          <a:prstGeom prst="rect">
            <a:avLst/>
          </a:prstGeom>
        </p:spPr>
        <p:txBody>
          <a:bodyPr wrap="square">
            <a:spAutoFit/>
          </a:bodyPr>
          <a:lstStyle>
            <a:lvl1pPr marL="0" indent="0">
              <a:buNone/>
              <a:defRPr sz="2132" b="0" i="0">
                <a:solidFill>
                  <a:schemeClr val="tx2"/>
                </a:solidFill>
                <a:latin typeface="Barlow Light" pitchFamily="2" charset="77"/>
              </a:defRPr>
            </a:lvl1pPr>
            <a:lvl2pPr marL="177739" indent="-177739">
              <a:tabLst/>
              <a:defRPr sz="1600" b="0" i="0">
                <a:solidFill>
                  <a:schemeClr val="tx2"/>
                </a:solidFill>
                <a:latin typeface="Barlow Light" pitchFamily="2" charset="77"/>
              </a:defRPr>
            </a:lvl2pPr>
            <a:lvl3pPr marL="357592" indent="-179855">
              <a:tabLst/>
              <a:defRPr sz="1467" b="0" i="0">
                <a:solidFill>
                  <a:schemeClr val="tx2"/>
                </a:solidFill>
                <a:latin typeface="Barlow Light" pitchFamily="2" charset="77"/>
              </a:defRPr>
            </a:lvl3pPr>
            <a:lvl4pPr marL="537446" indent="-179855">
              <a:tabLst/>
              <a:defRPr sz="1400" b="0" i="0">
                <a:solidFill>
                  <a:schemeClr val="tx2"/>
                </a:solidFill>
                <a:latin typeface="Barlow Light" pitchFamily="2" charset="77"/>
              </a:defRPr>
            </a:lvl4pPr>
            <a:lvl5pPr marL="715182" indent="-177739">
              <a:tabLst/>
              <a:defRPr sz="1400" b="0" i="0">
                <a:solidFill>
                  <a:schemeClr val="tx2"/>
                </a:solidFill>
                <a:latin typeface="Barlow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78405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79" userDrawn="1">
          <p15:clr>
            <a:srgbClr val="FBAE40"/>
          </p15:clr>
        </p15:guide>
        <p15:guide id="3" pos="295" userDrawn="1">
          <p15:clr>
            <a:srgbClr val="FBAE40"/>
          </p15:clr>
        </p15:guide>
        <p15:guide id="4" pos="5464" userDrawn="1">
          <p15:clr>
            <a:srgbClr val="FBAE40"/>
          </p15:clr>
        </p15:guide>
        <p15:guide id="5" orient="horz" pos="282"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Headline 3" type="title">
  <p:cSld name="Headline 3">
    <p:spTree>
      <p:nvGrpSpPr>
        <p:cNvPr id="1" name="Shape 36"/>
        <p:cNvGrpSpPr/>
        <p:nvPr/>
      </p:nvGrpSpPr>
      <p:grpSpPr>
        <a:xfrm>
          <a:off x="0" y="0"/>
          <a:ext cx="0" cy="0"/>
          <a:chOff x="0" y="0"/>
          <a:chExt cx="0" cy="0"/>
        </a:xfrm>
      </p:grpSpPr>
      <p:sp>
        <p:nvSpPr>
          <p:cNvPr id="37" name="Google Shape;37;p98"/>
          <p:cNvSpPr txBox="1">
            <a:spLocks noGrp="1"/>
          </p:cNvSpPr>
          <p:nvPr>
            <p:ph type="ctrTitle"/>
          </p:nvPr>
        </p:nvSpPr>
        <p:spPr>
          <a:xfrm>
            <a:off x="609441" y="685800"/>
            <a:ext cx="10969943" cy="2514600"/>
          </a:xfrm>
          <a:prstGeom prst="rect">
            <a:avLst/>
          </a:prstGeom>
          <a:noFill/>
          <a:ln>
            <a:noFill/>
          </a:ln>
        </p:spPr>
        <p:txBody>
          <a:bodyPr spcFirstLastPara="1" wrap="square" lIns="0" tIns="45700" rIns="0" bIns="91425" anchor="b" anchorCtr="0">
            <a:normAutofit/>
          </a:bodyPr>
          <a:lstStyle>
            <a:lvl1pPr lvl="0" algn="ctr">
              <a:lnSpc>
                <a:spcPct val="120000"/>
              </a:lnSpc>
              <a:spcBef>
                <a:spcPts val="0"/>
              </a:spcBef>
              <a:spcAft>
                <a:spcPts val="0"/>
              </a:spcAft>
              <a:buClr>
                <a:schemeClr val="dk1"/>
              </a:buClr>
              <a:buSzPts val="4000"/>
              <a:buFont typeface="Inter"/>
              <a:buNone/>
              <a:defRPr sz="3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98"/>
          <p:cNvSpPr txBox="1">
            <a:spLocks noGrp="1"/>
          </p:cNvSpPr>
          <p:nvPr>
            <p:ph type="subTitle" idx="1"/>
          </p:nvPr>
        </p:nvSpPr>
        <p:spPr>
          <a:xfrm>
            <a:off x="609441" y="3200400"/>
            <a:ext cx="10969943" cy="2057400"/>
          </a:xfrm>
          <a:prstGeom prst="rect">
            <a:avLst/>
          </a:prstGeom>
          <a:noFill/>
          <a:ln>
            <a:noFill/>
          </a:ln>
        </p:spPr>
        <p:txBody>
          <a:bodyPr spcFirstLastPara="1" wrap="square" lIns="0" tIns="182875" rIns="0" bIns="45700" anchor="t" anchorCtr="0">
            <a:normAutofit/>
          </a:bodyPr>
          <a:lstStyle>
            <a:lvl1pPr lvl="0" algn="ctr">
              <a:lnSpc>
                <a:spcPct val="120000"/>
              </a:lnSpc>
              <a:spcBef>
                <a:spcPts val="600"/>
              </a:spcBef>
              <a:spcAft>
                <a:spcPts val="0"/>
              </a:spcAft>
              <a:buClr>
                <a:schemeClr val="dk1"/>
              </a:buClr>
              <a:buSzPts val="2400"/>
              <a:buNone/>
              <a:defRPr sz="2399"/>
            </a:lvl1pPr>
            <a:lvl2pPr lvl="1" algn="ctr">
              <a:lnSpc>
                <a:spcPct val="120000"/>
              </a:lnSpc>
              <a:spcBef>
                <a:spcPts val="600"/>
              </a:spcBef>
              <a:spcAft>
                <a:spcPts val="0"/>
              </a:spcAft>
              <a:buClr>
                <a:schemeClr val="dk1"/>
              </a:buClr>
              <a:buSzPts val="2000"/>
              <a:buNone/>
              <a:defRPr sz="1999"/>
            </a:lvl2pPr>
            <a:lvl3pPr lvl="2" algn="ctr">
              <a:lnSpc>
                <a:spcPct val="120000"/>
              </a:lnSpc>
              <a:spcBef>
                <a:spcPts val="600"/>
              </a:spcBef>
              <a:spcAft>
                <a:spcPts val="0"/>
              </a:spcAft>
              <a:buClr>
                <a:schemeClr val="dk1"/>
              </a:buClr>
              <a:buSzPts val="1800"/>
              <a:buNone/>
              <a:defRPr sz="1799"/>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32387739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7"/>
        <p:cNvGrpSpPr/>
        <p:nvPr/>
      </p:nvGrpSpPr>
      <p:grpSpPr>
        <a:xfrm>
          <a:off x="0" y="0"/>
          <a:ext cx="0" cy="0"/>
          <a:chOff x="0" y="0"/>
          <a:chExt cx="0" cy="0"/>
        </a:xfrm>
      </p:grpSpPr>
      <p:sp>
        <p:nvSpPr>
          <p:cNvPr id="58" name="Google Shape;58;g230b1a41ba8_0_220"/>
          <p:cNvSpPr txBox="1">
            <a:spLocks noGrp="1"/>
          </p:cNvSpPr>
          <p:nvPr>
            <p:ph type="title"/>
          </p:nvPr>
        </p:nvSpPr>
        <p:spPr>
          <a:xfrm>
            <a:off x="1408698" y="1127050"/>
            <a:ext cx="9371359" cy="1183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g230b1a41ba8_0_220"/>
          <p:cNvSpPr txBox="1">
            <a:spLocks noGrp="1"/>
          </p:cNvSpPr>
          <p:nvPr>
            <p:ph type="body" idx="1"/>
          </p:nvPr>
        </p:nvSpPr>
        <p:spPr>
          <a:xfrm>
            <a:off x="1434746" y="3029622"/>
            <a:ext cx="9319472" cy="2057400"/>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endParaRPr/>
          </a:p>
        </p:txBody>
      </p:sp>
      <p:sp>
        <p:nvSpPr>
          <p:cNvPr id="60" name="Google Shape;60;g230b1a41ba8_0_22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30b1a41ba8_0_22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32527634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792333" y="1258705"/>
            <a:ext cx="6283435" cy="898682"/>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pic>
        <p:nvPicPr>
          <p:cNvPr id="9" name="Graphic 8">
            <a:extLst>
              <a:ext uri="{FF2B5EF4-FFF2-40B4-BE49-F238E27FC236}">
                <a16:creationId xmlns:a16="http://schemas.microsoft.com/office/drawing/2014/main" id="{904A721A-0C14-BB40-9630-8F906A807C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6626173" y="995854"/>
            <a:ext cx="4905665" cy="5862147"/>
          </a:xfrm>
          <a:prstGeom prst="rect">
            <a:avLst/>
          </a:prstGeom>
        </p:spPr>
      </p:pic>
    </p:spTree>
    <p:extLst>
      <p:ext uri="{BB962C8B-B14F-4D97-AF65-F5344CB8AC3E}">
        <p14:creationId xmlns:p14="http://schemas.microsoft.com/office/powerpoint/2010/main" val="1789382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16833589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ubtitle and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18031083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71871848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1_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400"/>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29788922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1103453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
        <p:nvSpPr>
          <p:cNvPr id="3" name="Rectangle 2">
            <a:extLst>
              <a:ext uri="{FF2B5EF4-FFF2-40B4-BE49-F238E27FC236}">
                <a16:creationId xmlns:a16="http://schemas.microsoft.com/office/drawing/2014/main" id="{D2EE7238-46D1-5D78-06FF-3FD568FEB138}"/>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descr="A picture containing text, clipart&#10;&#10;Description automatically generated">
            <a:extLst>
              <a:ext uri="{FF2B5EF4-FFF2-40B4-BE49-F238E27FC236}">
                <a16:creationId xmlns:a16="http://schemas.microsoft.com/office/drawing/2014/main" id="{9B8467F6-85A8-337D-6E55-0D039846DB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2" name="TextBox 11">
            <a:extLst>
              <a:ext uri="{FF2B5EF4-FFF2-40B4-BE49-F238E27FC236}">
                <a16:creationId xmlns:a16="http://schemas.microsoft.com/office/drawing/2014/main" id="{02E36701-556C-96F9-0B38-07F669C55A18}"/>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Tree>
    <p:extLst>
      <p:ext uri="{BB962C8B-B14F-4D97-AF65-F5344CB8AC3E}">
        <p14:creationId xmlns:p14="http://schemas.microsoft.com/office/powerpoint/2010/main" val="3444755083"/>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8" name="Rectangle 7">
            <a:extLst>
              <a:ext uri="{FF2B5EF4-FFF2-40B4-BE49-F238E27FC236}">
                <a16:creationId xmlns:a16="http://schemas.microsoft.com/office/drawing/2014/main" id="{D08F9C02-B156-2729-3473-69EE7AE91D24}"/>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9" name="Picture 8" descr="A picture containing text, clipart&#10;&#10;Description automatically generated">
            <a:extLst>
              <a:ext uri="{FF2B5EF4-FFF2-40B4-BE49-F238E27FC236}">
                <a16:creationId xmlns:a16="http://schemas.microsoft.com/office/drawing/2014/main" id="{487DF1A5-CFFE-15A2-6ECC-11238D1348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786673839"/>
      </p:ext>
    </p:extLst>
  </p:cSld>
  <p:clrMapOvr>
    <a:masterClrMapping/>
  </p:clrMapOvr>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
        <p:nvSpPr>
          <p:cNvPr id="5" name="Rectangle 4">
            <a:extLst>
              <a:ext uri="{FF2B5EF4-FFF2-40B4-BE49-F238E27FC236}">
                <a16:creationId xmlns:a16="http://schemas.microsoft.com/office/drawing/2014/main" id="{8B8E32D2-3B9D-50DC-E3DC-D171A0A4A72A}"/>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6" name="Rectangle 5">
            <a:extLst>
              <a:ext uri="{FF2B5EF4-FFF2-40B4-BE49-F238E27FC236}">
                <a16:creationId xmlns:a16="http://schemas.microsoft.com/office/drawing/2014/main" id="{9774A279-00EB-8F8D-D22F-78224D5C80A4}"/>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47">
            <a:extLst>
              <a:ext uri="{FF2B5EF4-FFF2-40B4-BE49-F238E27FC236}">
                <a16:creationId xmlns:a16="http://schemas.microsoft.com/office/drawing/2014/main" id="{A1F92C9A-DAFC-4746-F6AD-AA829D9426DD}"/>
              </a:ext>
            </a:extLst>
          </p:cNvPr>
          <p:cNvSpPr>
            <a:spLocks noGrp="1"/>
          </p:cNvSpPr>
          <p:nvPr>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11" name="Text Placeholder 51">
            <a:extLst>
              <a:ext uri="{FF2B5EF4-FFF2-40B4-BE49-F238E27FC236}">
                <a16:creationId xmlns:a16="http://schemas.microsoft.com/office/drawing/2014/main" id="{530B836D-50C6-590A-F7AE-FD2B4186EC1B}"/>
              </a:ext>
            </a:extLst>
          </p:cNvPr>
          <p:cNvSpPr>
            <a:spLocks noGrp="1"/>
          </p:cNvSpPr>
          <p:nvPr>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12" name="Picture 11" descr="A picture containing text, clipart&#10;&#10;Description automatically generated">
            <a:extLst>
              <a:ext uri="{FF2B5EF4-FFF2-40B4-BE49-F238E27FC236}">
                <a16:creationId xmlns:a16="http://schemas.microsoft.com/office/drawing/2014/main" id="{C9450A3B-1906-493F-C53B-77A4550798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278313293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3" name="Rectangle 2">
            <a:extLst>
              <a:ext uri="{FF2B5EF4-FFF2-40B4-BE49-F238E27FC236}">
                <a16:creationId xmlns:a16="http://schemas.microsoft.com/office/drawing/2014/main" id="{FD800C7C-A31C-F135-CC25-DDB551E025E3}"/>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11" name="Picture 10" descr="A picture containing text, clipart&#10;&#10;Description automatically generated">
            <a:extLst>
              <a:ext uri="{FF2B5EF4-FFF2-40B4-BE49-F238E27FC236}">
                <a16:creationId xmlns:a16="http://schemas.microsoft.com/office/drawing/2014/main" id="{2FAC85EA-E972-F231-9394-06619A3F22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2" name="TextBox 11">
            <a:extLst>
              <a:ext uri="{FF2B5EF4-FFF2-40B4-BE49-F238E27FC236}">
                <a16:creationId xmlns:a16="http://schemas.microsoft.com/office/drawing/2014/main" id="{D25B874C-718D-50FD-A3F1-6EC16F2A5C9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3" name="Google Shape;57;p1">
            <a:extLst>
              <a:ext uri="{FF2B5EF4-FFF2-40B4-BE49-F238E27FC236}">
                <a16:creationId xmlns:a16="http://schemas.microsoft.com/office/drawing/2014/main" id="{243E469E-32BE-397B-CF44-2A1F8D2F5FB2}"/>
              </a:ext>
            </a:extLst>
          </p:cNvPr>
          <p:cNvGrpSpPr/>
          <p:nvPr userDrawn="1"/>
        </p:nvGrpSpPr>
        <p:grpSpPr>
          <a:xfrm rot="16200000" flipH="1">
            <a:off x="8722624" y="3394602"/>
            <a:ext cx="6858000" cy="74404"/>
            <a:chOff x="-600" y="0"/>
            <a:chExt cx="7289973" cy="267900"/>
          </a:xfrm>
        </p:grpSpPr>
        <p:sp>
          <p:nvSpPr>
            <p:cNvPr id="14" name="Google Shape;58;p1">
              <a:extLst>
                <a:ext uri="{FF2B5EF4-FFF2-40B4-BE49-F238E27FC236}">
                  <a16:creationId xmlns:a16="http://schemas.microsoft.com/office/drawing/2014/main" id="{3C027448-02B7-4856-5926-6F6FCDF55B9F}"/>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5" name="Google Shape;59;p1">
              <a:extLst>
                <a:ext uri="{FF2B5EF4-FFF2-40B4-BE49-F238E27FC236}">
                  <a16:creationId xmlns:a16="http://schemas.microsoft.com/office/drawing/2014/main" id="{A1E2259F-5391-735B-B028-4DD3018F416F}"/>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0;p1">
              <a:extLst>
                <a:ext uri="{FF2B5EF4-FFF2-40B4-BE49-F238E27FC236}">
                  <a16:creationId xmlns:a16="http://schemas.microsoft.com/office/drawing/2014/main" id="{6703B252-E658-F685-65E6-D2C280580DB1}"/>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7" name="Google Shape;61;p1">
              <a:extLst>
                <a:ext uri="{FF2B5EF4-FFF2-40B4-BE49-F238E27FC236}">
                  <a16:creationId xmlns:a16="http://schemas.microsoft.com/office/drawing/2014/main" id="{8BEE11AC-7444-8F27-14C2-D6BAE5F720C4}"/>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8" name="Google Shape;62;p1">
              <a:extLst>
                <a:ext uri="{FF2B5EF4-FFF2-40B4-BE49-F238E27FC236}">
                  <a16:creationId xmlns:a16="http://schemas.microsoft.com/office/drawing/2014/main" id="{53239019-CD51-4FD4-8CD1-1B79842F58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63;p1">
              <a:extLst>
                <a:ext uri="{FF2B5EF4-FFF2-40B4-BE49-F238E27FC236}">
                  <a16:creationId xmlns:a16="http://schemas.microsoft.com/office/drawing/2014/main" id="{2EF27441-2008-02D2-D482-870CE58889A2}"/>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95579312"/>
      </p:ext>
    </p:extLst>
  </p:cSld>
  <p:clrMapOvr>
    <a:masterClrMapping/>
  </p:clrMapOvr>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8" name="Rectangle 7">
            <a:extLst>
              <a:ext uri="{FF2B5EF4-FFF2-40B4-BE49-F238E27FC236}">
                <a16:creationId xmlns:a16="http://schemas.microsoft.com/office/drawing/2014/main" id="{BC765A43-F8BF-E608-3442-57B7216EE7EC}"/>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9" name="Picture 8" descr="A picture containing text, clipart&#10;&#10;Description automatically generated">
            <a:extLst>
              <a:ext uri="{FF2B5EF4-FFF2-40B4-BE49-F238E27FC236}">
                <a16:creationId xmlns:a16="http://schemas.microsoft.com/office/drawing/2014/main" id="{1773CBF4-294D-2E67-06D7-CDF7CADD12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10" name="Google Shape;57;p1">
            <a:extLst>
              <a:ext uri="{FF2B5EF4-FFF2-40B4-BE49-F238E27FC236}">
                <a16:creationId xmlns:a16="http://schemas.microsoft.com/office/drawing/2014/main" id="{49C5F80C-A678-EE64-D82B-70DED06248F9}"/>
              </a:ext>
            </a:extLst>
          </p:cNvPr>
          <p:cNvGrpSpPr/>
          <p:nvPr userDrawn="1"/>
        </p:nvGrpSpPr>
        <p:grpSpPr>
          <a:xfrm rot="16200000" flipH="1">
            <a:off x="-3389174" y="3394602"/>
            <a:ext cx="6858000" cy="74404"/>
            <a:chOff x="-600" y="0"/>
            <a:chExt cx="7289973" cy="267900"/>
          </a:xfrm>
        </p:grpSpPr>
        <p:sp>
          <p:nvSpPr>
            <p:cNvPr id="13" name="Google Shape;58;p1">
              <a:extLst>
                <a:ext uri="{FF2B5EF4-FFF2-40B4-BE49-F238E27FC236}">
                  <a16:creationId xmlns:a16="http://schemas.microsoft.com/office/drawing/2014/main" id="{25FBB7A1-3D01-7750-060D-2BE66544FAD7}"/>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4" name="Google Shape;59;p1">
              <a:extLst>
                <a:ext uri="{FF2B5EF4-FFF2-40B4-BE49-F238E27FC236}">
                  <a16:creationId xmlns:a16="http://schemas.microsoft.com/office/drawing/2014/main" id="{3076B3C2-1890-D1A5-414B-5DF6E90B234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0;p1">
              <a:extLst>
                <a:ext uri="{FF2B5EF4-FFF2-40B4-BE49-F238E27FC236}">
                  <a16:creationId xmlns:a16="http://schemas.microsoft.com/office/drawing/2014/main" id="{3D494C2E-1936-DB1F-A946-A8984A7D8C6A}"/>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7" name="Google Shape;61;p1">
              <a:extLst>
                <a:ext uri="{FF2B5EF4-FFF2-40B4-BE49-F238E27FC236}">
                  <a16:creationId xmlns:a16="http://schemas.microsoft.com/office/drawing/2014/main" id="{541A7F60-A294-4551-C3CC-95E8CE08AB33}"/>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8" name="Google Shape;62;p1">
              <a:extLst>
                <a:ext uri="{FF2B5EF4-FFF2-40B4-BE49-F238E27FC236}">
                  <a16:creationId xmlns:a16="http://schemas.microsoft.com/office/drawing/2014/main" id="{7B7400D1-5E5A-1820-F172-272716983B9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63;p1">
              <a:extLst>
                <a:ext uri="{FF2B5EF4-FFF2-40B4-BE49-F238E27FC236}">
                  <a16:creationId xmlns:a16="http://schemas.microsoft.com/office/drawing/2014/main" id="{0FD93CD6-5061-38B5-61B0-B7B8C6F9E95A}"/>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3852888277"/>
      </p:ext>
    </p:extLst>
  </p:cSld>
  <p:clrMapOvr>
    <a:masterClrMapping/>
  </p:clrMapOvr>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
        <p:nvSpPr>
          <p:cNvPr id="3" name="Rectangle 2">
            <a:extLst>
              <a:ext uri="{FF2B5EF4-FFF2-40B4-BE49-F238E27FC236}">
                <a16:creationId xmlns:a16="http://schemas.microsoft.com/office/drawing/2014/main" id="{2BE07FF9-C325-ACDE-CC9E-1DFFC7770242}"/>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pic>
        <p:nvPicPr>
          <p:cNvPr id="7" name="Picture 6" descr="A picture containing text, clipart&#10;&#10;Description automatically generated">
            <a:extLst>
              <a:ext uri="{FF2B5EF4-FFF2-40B4-BE49-F238E27FC236}">
                <a16:creationId xmlns:a16="http://schemas.microsoft.com/office/drawing/2014/main" id="{31DFF66C-A230-AAAC-5A37-AC5CCBFBF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8" name="TextBox 7">
            <a:extLst>
              <a:ext uri="{FF2B5EF4-FFF2-40B4-BE49-F238E27FC236}">
                <a16:creationId xmlns:a16="http://schemas.microsoft.com/office/drawing/2014/main" id="{BFFC33FE-8E08-2113-CBE5-EA60399B7AA7}"/>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1" name="Google Shape;57;p1">
            <a:extLst>
              <a:ext uri="{FF2B5EF4-FFF2-40B4-BE49-F238E27FC236}">
                <a16:creationId xmlns:a16="http://schemas.microsoft.com/office/drawing/2014/main" id="{662AE797-5583-F284-3982-197267D842C4}"/>
              </a:ext>
            </a:extLst>
          </p:cNvPr>
          <p:cNvGrpSpPr/>
          <p:nvPr userDrawn="1"/>
        </p:nvGrpSpPr>
        <p:grpSpPr>
          <a:xfrm rot="16200000" flipH="1">
            <a:off x="8722624" y="3394602"/>
            <a:ext cx="6858000" cy="74404"/>
            <a:chOff x="-600" y="0"/>
            <a:chExt cx="7289973" cy="267900"/>
          </a:xfrm>
        </p:grpSpPr>
        <p:sp>
          <p:nvSpPr>
            <p:cNvPr id="12" name="Google Shape;58;p1">
              <a:extLst>
                <a:ext uri="{FF2B5EF4-FFF2-40B4-BE49-F238E27FC236}">
                  <a16:creationId xmlns:a16="http://schemas.microsoft.com/office/drawing/2014/main" id="{46FF7BE5-8106-A98D-1B2C-6469C1C5CB6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3" name="Google Shape;59;p1">
              <a:extLst>
                <a:ext uri="{FF2B5EF4-FFF2-40B4-BE49-F238E27FC236}">
                  <a16:creationId xmlns:a16="http://schemas.microsoft.com/office/drawing/2014/main" id="{F5366001-5CFB-6401-B95B-D1D10AFB589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4" name="Google Shape;60;p1">
              <a:extLst>
                <a:ext uri="{FF2B5EF4-FFF2-40B4-BE49-F238E27FC236}">
                  <a16:creationId xmlns:a16="http://schemas.microsoft.com/office/drawing/2014/main" id="{E05137A7-A64E-9C59-06AF-5A337EC1563B}"/>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5" name="Google Shape;61;p1">
              <a:extLst>
                <a:ext uri="{FF2B5EF4-FFF2-40B4-BE49-F238E27FC236}">
                  <a16:creationId xmlns:a16="http://schemas.microsoft.com/office/drawing/2014/main" id="{6E4D620F-D687-EDB0-21A8-032F579D7004}"/>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6" name="Google Shape;62;p1">
              <a:extLst>
                <a:ext uri="{FF2B5EF4-FFF2-40B4-BE49-F238E27FC236}">
                  <a16:creationId xmlns:a16="http://schemas.microsoft.com/office/drawing/2014/main" id="{80D43E6E-E9BF-BC9A-E18C-384FAAC854B2}"/>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4" name="Google Shape;63;p1">
              <a:extLst>
                <a:ext uri="{FF2B5EF4-FFF2-40B4-BE49-F238E27FC236}">
                  <a16:creationId xmlns:a16="http://schemas.microsoft.com/office/drawing/2014/main" id="{0EC0A5DD-89D6-EBF7-B701-12F1745DFB20}"/>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4042762281"/>
      </p:ext>
    </p:extLst>
  </p:cSld>
  <p:clrMapOvr>
    <a:masterClrMapping/>
  </p:clrMapOvr>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2086613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 lined headline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lvl1pPr>
              <a:defRPr>
                <a:solidFill>
                  <a:schemeClr val="bg1"/>
                </a:solidFill>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hasCustomPrompt="1"/>
          </p:nvPr>
        </p:nvSpPr>
        <p:spPr>
          <a:xfrm>
            <a:off x="448055" y="2006444"/>
            <a:ext cx="11189907" cy="4162581"/>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solidFill>
                  <a:schemeClr val="bg1"/>
                </a:solidFill>
              </a:defRPr>
            </a:lvl1pPr>
          </a:lstStyle>
          <a:p>
            <a:pPr marL="228600" lvl="0" indent="-228600"/>
            <a:r>
              <a:rPr lang="en-GB"/>
              <a:t>Click to edit master text styles</a:t>
            </a:r>
          </a:p>
        </p:txBody>
      </p:sp>
    </p:spTree>
    <p:extLst>
      <p:ext uri="{BB962C8B-B14F-4D97-AF65-F5344CB8AC3E}">
        <p14:creationId xmlns:p14="http://schemas.microsoft.com/office/powerpoint/2010/main" val="36174092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46469128"/>
      </p:ext>
    </p:extLst>
  </p:cSld>
  <p:clrMapOvr>
    <a:masterClrMapping/>
  </p:clrMapOvr>
  <p:transition>
    <p:fade/>
  </p:transition>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580133278"/>
      </p:ext>
    </p:extLst>
  </p:cSld>
  <p:clrMapOvr>
    <a:masterClrMapping/>
  </p:clrMapOvr>
  <p:transition>
    <p:fade/>
  </p:transition>
  <p:extLst>
    <p:ext uri="{DCECCB84-F9BA-43D5-87BE-67443E8EF086}">
      <p15:sldGuideLst xmlns:p15="http://schemas.microsoft.com/office/powerpoint/2012/main"/>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83993721"/>
      </p:ext>
    </p:extLst>
  </p:cSld>
  <p:clrMapOvr>
    <a:masterClrMapping/>
  </p:clrMapOvr>
  <p:transition>
    <p:fade/>
  </p:transition>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7" name="Rectangle 6">
            <a:extLst>
              <a:ext uri="{FF2B5EF4-FFF2-40B4-BE49-F238E27FC236}">
                <a16:creationId xmlns:a16="http://schemas.microsoft.com/office/drawing/2014/main" id="{DD5E0480-C14D-E514-523E-2CF6D4B79CC8}"/>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1786423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2" name="Rectangle 1">
            <a:extLst>
              <a:ext uri="{FF2B5EF4-FFF2-40B4-BE49-F238E27FC236}">
                <a16:creationId xmlns:a16="http://schemas.microsoft.com/office/drawing/2014/main" id="{591E9652-10D1-E63D-7F6F-C06EE2CE9EDA}"/>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Tree>
    <p:extLst>
      <p:ext uri="{BB962C8B-B14F-4D97-AF65-F5344CB8AC3E}">
        <p14:creationId xmlns:p14="http://schemas.microsoft.com/office/powerpoint/2010/main" val="300571422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2" name="Google Shape;779;g230b1a41ba8_2_137">
            <a:extLst>
              <a:ext uri="{FF2B5EF4-FFF2-40B4-BE49-F238E27FC236}">
                <a16:creationId xmlns:a16="http://schemas.microsoft.com/office/drawing/2014/main" id="{6CB97F1B-EE6E-F6C9-FC87-D5CB69077AC1}"/>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89130359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pic>
        <p:nvPicPr>
          <p:cNvPr id="2" name="Picture 1">
            <a:extLst>
              <a:ext uri="{FF2B5EF4-FFF2-40B4-BE49-F238E27FC236}">
                <a16:creationId xmlns:a16="http://schemas.microsoft.com/office/drawing/2014/main" id="{5E97A193-C60A-9168-FEA4-B23EBE5224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4" name="TextBox 3">
            <a:extLst>
              <a:ext uri="{FF2B5EF4-FFF2-40B4-BE49-F238E27FC236}">
                <a16:creationId xmlns:a16="http://schemas.microsoft.com/office/drawing/2014/main" id="{70AD1AC0-ADFB-1D1F-9EAA-861DEEC0221F}"/>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6" name="Picture 5">
            <a:extLst>
              <a:ext uri="{FF2B5EF4-FFF2-40B4-BE49-F238E27FC236}">
                <a16:creationId xmlns:a16="http://schemas.microsoft.com/office/drawing/2014/main" id="{89695EEA-3DF7-2225-AC62-124BF58AD86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24741476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
        <p:nvSpPr>
          <p:cNvPr id="2" name="TextBox 1">
            <a:extLst>
              <a:ext uri="{FF2B5EF4-FFF2-40B4-BE49-F238E27FC236}">
                <a16:creationId xmlns:a16="http://schemas.microsoft.com/office/drawing/2014/main" id="{E27A2493-D8FF-EAD5-F217-D32675E950F2}"/>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151565871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1,400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094957"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
        <p:nvSpPr>
          <p:cNvPr id="27" name="TextBox 26">
            <a:extLst>
              <a:ext uri="{FF2B5EF4-FFF2-40B4-BE49-F238E27FC236}">
                <a16:creationId xmlns:a16="http://schemas.microsoft.com/office/drawing/2014/main" id="{580E5DE7-0D26-1939-401C-D1E5B7BA7876}"/>
              </a:ext>
            </a:extLst>
          </p:cNvPr>
          <p:cNvSpPr txBox="1"/>
          <p:nvPr/>
        </p:nvSpPr>
        <p:spPr>
          <a:xfrm>
            <a:off x="5180251" y="4276733"/>
            <a:ext cx="2322289" cy="2107510"/>
          </a:xfrm>
          <a:prstGeom prst="rect">
            <a:avLst/>
          </a:prstGeom>
          <a:noFill/>
        </p:spPr>
        <p:txBody>
          <a:bodyPr wrap="square" anchor="ctr">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Arial" panose="020B0604020202020204" pitchFamily="34" charset="0"/>
                <a:sym typeface="Inter SemiBold"/>
              </a:rPr>
              <a:t>4.4/5</a:t>
            </a:r>
          </a:p>
          <a:p>
            <a:pPr marL="0" marR="0" lvl="0" indent="0" algn="ctr" rtl="0">
              <a:spcAft>
                <a:spcPts val="0"/>
              </a:spcAft>
              <a:buClr>
                <a:srgbClr val="000000"/>
              </a:buClr>
              <a:buSzPts val="1500"/>
              <a:buFont typeface="Arial"/>
              <a:buNone/>
            </a:pPr>
            <a:endParaRPr lang="en-US"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Arial" panose="020B0604020202020204" pitchFamily="34" charset="0"/>
                <a:sym typeface="Inter"/>
              </a:rPr>
              <a:t>Customer Satisfaction</a:t>
            </a:r>
          </a:p>
          <a:p>
            <a:pPr marL="0" marR="0" lvl="0" indent="0" algn="ctr" rtl="0">
              <a:spcAft>
                <a:spcPts val="0"/>
              </a:spcAft>
              <a:buClr>
                <a:srgbClr val="000000"/>
              </a:buClr>
              <a:buSzPts val="1500"/>
              <a:buFont typeface="Arial"/>
              <a:buNone/>
            </a:pPr>
            <a:endParaRPr lang="en-US" sz="1000" b="1"/>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Arial" panose="020B0604020202020204" pitchFamily="34" charset="0"/>
                <a:sym typeface="Inter"/>
              </a:rPr>
              <a:t>Thousands of raving fans</a:t>
            </a:r>
          </a:p>
          <a:p>
            <a:pPr marL="0" marR="0" lvl="0" indent="0" algn="ctr" rtl="0">
              <a:spcAft>
                <a:spcPts val="0"/>
              </a:spcAft>
              <a:buClr>
                <a:srgbClr val="000000"/>
              </a:buClr>
              <a:buSzPts val="1500"/>
              <a:buFont typeface="Arial"/>
              <a:buNone/>
            </a:pPr>
            <a:endParaRPr lang="en-US" sz="1000" b="0" i="0" u="none" strike="noStrike" cap="none">
              <a:solidFill>
                <a:schemeClr val="lt1"/>
              </a:solidFill>
              <a:ea typeface="Inter"/>
              <a:cs typeface="Arial" panose="020B0604020202020204" pitchFamily="34" charset="0"/>
              <a:sym typeface="Inter"/>
            </a:endParaRPr>
          </a:p>
        </p:txBody>
      </p:sp>
      <p:pic>
        <p:nvPicPr>
          <p:cNvPr id="20" name="Picture 19" descr="A white square with green text&#10;&#10;Description automatically generated">
            <a:extLst>
              <a:ext uri="{FF2B5EF4-FFF2-40B4-BE49-F238E27FC236}">
                <a16:creationId xmlns:a16="http://schemas.microsoft.com/office/drawing/2014/main" id="{65B2C116-06DB-F6FB-CB97-28F5C9C3B807}"/>
              </a:ext>
            </a:extLst>
          </p:cNvPr>
          <p:cNvPicPr>
            <a:picLocks noChangeAspect="1"/>
          </p:cNvPicPr>
          <p:nvPr/>
        </p:nvPicPr>
        <p:blipFill>
          <a:blip r:embed="rId6"/>
          <a:stretch>
            <a:fillRect/>
          </a:stretch>
        </p:blipFill>
        <p:spPr>
          <a:xfrm>
            <a:off x="380194" y="3199821"/>
            <a:ext cx="4343688" cy="1592081"/>
          </a:xfrm>
          <a:prstGeom prst="rect">
            <a:avLst/>
          </a:prstGeom>
        </p:spPr>
      </p:pic>
      <p:pic>
        <p:nvPicPr>
          <p:cNvPr id="2" name="Google Shape;1596;g23b5d3839b8_1_23">
            <a:extLst>
              <a:ext uri="{FF2B5EF4-FFF2-40B4-BE49-F238E27FC236}">
                <a16:creationId xmlns:a16="http://schemas.microsoft.com/office/drawing/2014/main" id="{C97A69EE-C5EE-B3EC-6228-4B7D38D8770E}"/>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10" name="Google Shape;1597;g23b5d3839b8_1_23">
            <a:extLst>
              <a:ext uri="{FF2B5EF4-FFF2-40B4-BE49-F238E27FC236}">
                <a16:creationId xmlns:a16="http://schemas.microsoft.com/office/drawing/2014/main" id="{158E3AD8-C728-49EC-FEE0-D1F8C6F31EC0}"/>
              </a:ext>
            </a:extLst>
          </p:cNvPr>
          <p:cNvGrpSpPr/>
          <p:nvPr userDrawn="1"/>
        </p:nvGrpSpPr>
        <p:grpSpPr>
          <a:xfrm>
            <a:off x="5180250" y="19787"/>
            <a:ext cx="6957788" cy="6364456"/>
            <a:chOff x="5181600" y="19787"/>
            <a:chExt cx="6959600" cy="6364456"/>
          </a:xfrm>
        </p:grpSpPr>
        <p:sp>
          <p:nvSpPr>
            <p:cNvPr id="14" name="Google Shape;1598;g23b5d3839b8_1_23">
              <a:extLst>
                <a:ext uri="{FF2B5EF4-FFF2-40B4-BE49-F238E27FC236}">
                  <a16:creationId xmlns:a16="http://schemas.microsoft.com/office/drawing/2014/main" id="{7AC55F65-4608-27B1-81EC-1267198560DF}"/>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15" name="Google Shape;1599;g23b5d3839b8_1_23">
              <a:extLst>
                <a:ext uri="{FF2B5EF4-FFF2-40B4-BE49-F238E27FC236}">
                  <a16:creationId xmlns:a16="http://schemas.microsoft.com/office/drawing/2014/main" id="{F523DE6C-1675-1EFD-2E95-4437209E65DC}"/>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21" name="Google Shape;1600;g23b5d3839b8_1_23">
              <a:extLst>
                <a:ext uri="{FF2B5EF4-FFF2-40B4-BE49-F238E27FC236}">
                  <a16:creationId xmlns:a16="http://schemas.microsoft.com/office/drawing/2014/main" id="{7256016E-0823-9066-6318-EC933A26B953}"/>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24" name="Google Shape;1601;g23b5d3839b8_1_23">
              <a:extLst>
                <a:ext uri="{FF2B5EF4-FFF2-40B4-BE49-F238E27FC236}">
                  <a16:creationId xmlns:a16="http://schemas.microsoft.com/office/drawing/2014/main" id="{BF8E3FE8-63D7-DE47-FE1F-5ADED560A96E}"/>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25" name="Google Shape;1602;g23b5d3839b8_1_23">
              <a:extLst>
                <a:ext uri="{FF2B5EF4-FFF2-40B4-BE49-F238E27FC236}">
                  <a16:creationId xmlns:a16="http://schemas.microsoft.com/office/drawing/2014/main" id="{00D99D4D-9547-7EC8-BA88-4CDD9323C65E}"/>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26" name="Google Shape;1603;g23b5d3839b8_1_23">
              <a:extLst>
                <a:ext uri="{FF2B5EF4-FFF2-40B4-BE49-F238E27FC236}">
                  <a16:creationId xmlns:a16="http://schemas.microsoft.com/office/drawing/2014/main" id="{F358355C-0EEC-F330-3202-0492D654DDCA}"/>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28" name="Google Shape;1604;g23b5d3839b8_1_23">
              <a:extLst>
                <a:ext uri="{FF2B5EF4-FFF2-40B4-BE49-F238E27FC236}">
                  <a16:creationId xmlns:a16="http://schemas.microsoft.com/office/drawing/2014/main" id="{870E4B4E-90E3-C8C6-9098-5CC2DA35B94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29" name="Google Shape;1605;g23b5d3839b8_1_23">
              <a:extLst>
                <a:ext uri="{FF2B5EF4-FFF2-40B4-BE49-F238E27FC236}">
                  <a16:creationId xmlns:a16="http://schemas.microsoft.com/office/drawing/2014/main" id="{88277F61-D16A-9B5D-0A94-6ED88AF38E3A}"/>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30" name="Google Shape;1606;g23b5d3839b8_1_23">
              <a:extLst>
                <a:ext uri="{FF2B5EF4-FFF2-40B4-BE49-F238E27FC236}">
                  <a16:creationId xmlns:a16="http://schemas.microsoft.com/office/drawing/2014/main" id="{B90DB77A-3243-3C1F-D8E0-F7B8241754B5}"/>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31" name="Google Shape;1608;g23b5d3839b8_1_23">
            <a:extLst>
              <a:ext uri="{FF2B5EF4-FFF2-40B4-BE49-F238E27FC236}">
                <a16:creationId xmlns:a16="http://schemas.microsoft.com/office/drawing/2014/main" id="{1F77F878-AA09-0BDB-0B36-33AFB530FE3A}"/>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32" name="Google Shape;1609;g23b5d3839b8_1_23" descr="A picture containing text, sign, outdoor, screenshot&#10;&#10;Description automatically generated">
            <a:extLst>
              <a:ext uri="{FF2B5EF4-FFF2-40B4-BE49-F238E27FC236}">
                <a16:creationId xmlns:a16="http://schemas.microsoft.com/office/drawing/2014/main" id="{28CEA0C7-6FA5-77AA-9DFE-D7022A4967E2}"/>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33" name="Google Shape;1610;g23b5d3839b8_1_23" descr="A picture containing text, sign, outdoor, screenshot&#10;&#10;Description automatically generated">
            <a:extLst>
              <a:ext uri="{FF2B5EF4-FFF2-40B4-BE49-F238E27FC236}">
                <a16:creationId xmlns:a16="http://schemas.microsoft.com/office/drawing/2014/main" id="{A897A24E-A9A2-D27A-227B-AB791FAF3CD4}"/>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34" name="Google Shape;1611;g23b5d3839b8_1_23" descr="A picture containing text, sign, outdoor, screenshot&#10;&#10;Description automatically generated">
            <a:extLst>
              <a:ext uri="{FF2B5EF4-FFF2-40B4-BE49-F238E27FC236}">
                <a16:creationId xmlns:a16="http://schemas.microsoft.com/office/drawing/2014/main" id="{15D4692F-36A8-A432-FE54-FA3C8B5D678C}"/>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35" name="Google Shape;1612;g23b5d3839b8_1_23" descr="Diagram&#10;&#10;Description automatically generated">
            <a:extLst>
              <a:ext uri="{FF2B5EF4-FFF2-40B4-BE49-F238E27FC236}">
                <a16:creationId xmlns:a16="http://schemas.microsoft.com/office/drawing/2014/main" id="{88DE3C3C-6072-76E6-C8B3-92E69CD09308}"/>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36" name="Google Shape;1613;g23b5d3839b8_1_23" descr="Diagram&#10;&#10;Description automatically generated">
            <a:extLst>
              <a:ext uri="{FF2B5EF4-FFF2-40B4-BE49-F238E27FC236}">
                <a16:creationId xmlns:a16="http://schemas.microsoft.com/office/drawing/2014/main" id="{8F5744C8-1603-25CD-CA07-F4C80BEC5754}"/>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37" name="TextBox 36">
            <a:extLst>
              <a:ext uri="{FF2B5EF4-FFF2-40B4-BE49-F238E27FC236}">
                <a16:creationId xmlns:a16="http://schemas.microsoft.com/office/drawing/2014/main" id="{55BA114E-6453-DAE5-E99D-2808220336F3}"/>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38" name="TextBox 37">
            <a:extLst>
              <a:ext uri="{FF2B5EF4-FFF2-40B4-BE49-F238E27FC236}">
                <a16:creationId xmlns:a16="http://schemas.microsoft.com/office/drawing/2014/main" id="{1BBCCD6D-D810-C7BD-141A-8DF7E7DE402C}"/>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125096124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
        <p:nvSpPr>
          <p:cNvPr id="4" name="Google Shape;51;p56">
            <a:extLst>
              <a:ext uri="{FF2B5EF4-FFF2-40B4-BE49-F238E27FC236}">
                <a16:creationId xmlns:a16="http://schemas.microsoft.com/office/drawing/2014/main" id="{9F865351-411A-2E09-B1A8-9EB380977CCE}"/>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637B4160-14CB-8DAC-9432-05050F85503D}"/>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2091748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Agenda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25273324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
        <p:nvSpPr>
          <p:cNvPr id="4" name="Google Shape;51;p56">
            <a:extLst>
              <a:ext uri="{FF2B5EF4-FFF2-40B4-BE49-F238E27FC236}">
                <a16:creationId xmlns:a16="http://schemas.microsoft.com/office/drawing/2014/main" id="{6CBF40CC-1340-0E60-807F-3F37D7076563}"/>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077900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40553174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
        <p:nvSpPr>
          <p:cNvPr id="2" name="TextBox 1">
            <a:extLst>
              <a:ext uri="{FF2B5EF4-FFF2-40B4-BE49-F238E27FC236}">
                <a16:creationId xmlns:a16="http://schemas.microsoft.com/office/drawing/2014/main" id="{08D23550-740E-9D4B-BAF2-DC4C17F87517}"/>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220935585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80490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0650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2D8EF9A-F1AA-5548-82AB-D6B8B3293679}"/>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Tree>
    <p:extLst>
      <p:ext uri="{BB962C8B-B14F-4D97-AF65-F5344CB8AC3E}">
        <p14:creationId xmlns:p14="http://schemas.microsoft.com/office/powerpoint/2010/main" val="28307360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111673143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9504953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97606537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1941320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1 Column Paragraph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5035989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52957940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Google Shape;51;p56">
            <a:extLst>
              <a:ext uri="{FF2B5EF4-FFF2-40B4-BE49-F238E27FC236}">
                <a16:creationId xmlns:a16="http://schemas.microsoft.com/office/drawing/2014/main" id="{F0058D5B-754A-0B89-C315-1DDB040332D1}"/>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Tree>
    <p:extLst>
      <p:ext uri="{BB962C8B-B14F-4D97-AF65-F5344CB8AC3E}">
        <p14:creationId xmlns:p14="http://schemas.microsoft.com/office/powerpoint/2010/main" val="63849171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
        <p:nvSpPr>
          <p:cNvPr id="2" name="Google Shape;1480;p4">
            <a:extLst>
              <a:ext uri="{FF2B5EF4-FFF2-40B4-BE49-F238E27FC236}">
                <a16:creationId xmlns:a16="http://schemas.microsoft.com/office/drawing/2014/main" id="{3251AB32-16E7-6E1D-D417-8A63A7004E33}"/>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109204687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r>
              <a:rPr lang="en-US"/>
              <a:t>Click icon to add picture</a:t>
            </a:r>
          </a:p>
        </p:txBody>
      </p:sp>
      <p:sp>
        <p:nvSpPr>
          <p:cNvPr id="3" name="Freeform 34">
            <a:extLst>
              <a:ext uri="{FF2B5EF4-FFF2-40B4-BE49-F238E27FC236}">
                <a16:creationId xmlns:a16="http://schemas.microsoft.com/office/drawing/2014/main" id="{CBB8F272-0B87-E966-5622-626D18E79F3C}"/>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5" name="Google Shape;826;g2376dc73dc0_0_1">
            <a:extLst>
              <a:ext uri="{FF2B5EF4-FFF2-40B4-BE49-F238E27FC236}">
                <a16:creationId xmlns:a16="http://schemas.microsoft.com/office/drawing/2014/main" id="{CFD23099-AD05-E8D8-90F4-CFBFA7CC2B93}"/>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7" name="Google Shape;825;g2376dc73dc0_0_1">
            <a:extLst>
              <a:ext uri="{FF2B5EF4-FFF2-40B4-BE49-F238E27FC236}">
                <a16:creationId xmlns:a16="http://schemas.microsoft.com/office/drawing/2014/main" id="{A0DE98CA-72AE-730B-FFC3-D5DB81B8BE43}"/>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40193763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r>
              <a:rPr lang="en-US"/>
              <a:t>Click icon to add picture</a:t>
            </a:r>
          </a:p>
        </p:txBody>
      </p:sp>
      <p:sp>
        <p:nvSpPr>
          <p:cNvPr id="4" name="Google Shape;779;g230b1a41ba8_2_137">
            <a:extLst>
              <a:ext uri="{FF2B5EF4-FFF2-40B4-BE49-F238E27FC236}">
                <a16:creationId xmlns:a16="http://schemas.microsoft.com/office/drawing/2014/main" id="{28BF631E-3E73-31AE-46F8-31ED906C4E86}"/>
              </a:ext>
            </a:extLst>
          </p:cNvPr>
          <p:cNvSpPr/>
          <p:nvPr/>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
        <p:nvSpPr>
          <p:cNvPr id="2" name="Google Shape;779;g230b1a41ba8_2_137">
            <a:extLst>
              <a:ext uri="{FF2B5EF4-FFF2-40B4-BE49-F238E27FC236}">
                <a16:creationId xmlns:a16="http://schemas.microsoft.com/office/drawing/2014/main" id="{50FA6641-AF29-B901-3F50-CDCBD7146B45}"/>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6" name="Google Shape;947;p32">
            <a:extLst>
              <a:ext uri="{FF2B5EF4-FFF2-40B4-BE49-F238E27FC236}">
                <a16:creationId xmlns:a16="http://schemas.microsoft.com/office/drawing/2014/main" id="{F114E332-0F85-FF87-E274-5541B1B986CD}"/>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Tree>
    <p:extLst>
      <p:ext uri="{BB962C8B-B14F-4D97-AF65-F5344CB8AC3E}">
        <p14:creationId xmlns:p14="http://schemas.microsoft.com/office/powerpoint/2010/main" val="290658414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
        <p:nvSpPr>
          <p:cNvPr id="2" name="Google Shape;779;g230b1a41ba8_2_137">
            <a:extLst>
              <a:ext uri="{FF2B5EF4-FFF2-40B4-BE49-F238E27FC236}">
                <a16:creationId xmlns:a16="http://schemas.microsoft.com/office/drawing/2014/main" id="{A1A3AA92-C6B3-BDD5-9118-58308551FE21}"/>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106410326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94926678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66980221"/>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30160167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3288511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mpariso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solidFill>
                  <a:schemeClr val="bg1"/>
                </a:solidFill>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823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774789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pic>
        <p:nvPicPr>
          <p:cNvPr id="3" name="Picture 2">
            <a:extLst>
              <a:ext uri="{FF2B5EF4-FFF2-40B4-BE49-F238E27FC236}">
                <a16:creationId xmlns:a16="http://schemas.microsoft.com/office/drawing/2014/main" id="{D51EA446-5E64-B9A9-B10F-C49B79D4C0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181378173"/>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19548C0-98C2-0536-5A20-ACC68948E1EA}"/>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14862"/>
      </p:ext>
    </p:extLst>
  </p:cSld>
  <p:clrMapOvr>
    <a:masterClrMapping/>
  </p:clrMapOvr>
  <p:extLst>
    <p:ext uri="{DCECCB84-F9BA-43D5-87BE-67443E8EF086}">
      <p15:sldGuideLst xmlns:p15="http://schemas.microsoft.com/office/powerpoint/2012/main"/>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cxnSp>
        <p:nvCxnSpPr>
          <p:cNvPr id="7" name="Straight Connector 6">
            <a:extLst>
              <a:ext uri="{FF2B5EF4-FFF2-40B4-BE49-F238E27FC236}">
                <a16:creationId xmlns:a16="http://schemas.microsoft.com/office/drawing/2014/main" id="{0D0EDC4E-E849-5FBD-C107-37FB0CF0668C}"/>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606928"/>
      </p:ext>
    </p:extLst>
  </p:cSld>
  <p:clrMapOvr>
    <a:masterClrMapping/>
  </p:clrMapOvr>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pic>
        <p:nvPicPr>
          <p:cNvPr id="3" name="Picture 2">
            <a:extLst>
              <a:ext uri="{FF2B5EF4-FFF2-40B4-BE49-F238E27FC236}">
                <a16:creationId xmlns:a16="http://schemas.microsoft.com/office/drawing/2014/main" id="{827B95B0-A116-7AA1-4CFA-A7CEE2F6B11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231582592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2" name="Picture 1">
            <a:extLst>
              <a:ext uri="{FF2B5EF4-FFF2-40B4-BE49-F238E27FC236}">
                <a16:creationId xmlns:a16="http://schemas.microsoft.com/office/drawing/2014/main" id="{5E2DD6EB-A175-C4DD-BDFA-90EAB5AE58B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1167251595"/>
      </p:ext>
    </p:extLst>
  </p:cSld>
  <p:clrMapOvr>
    <a:masterClrMapping/>
  </p:clrMapOvr>
  <p:extLst>
    <p:ext uri="{DCECCB84-F9BA-43D5-87BE-67443E8EF086}">
      <p15:sldGuideLst xmlns:p15="http://schemas.microsoft.com/office/powerpoint/2012/main"/>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pic>
        <p:nvPicPr>
          <p:cNvPr id="6" name="Picture 5">
            <a:extLst>
              <a:ext uri="{FF2B5EF4-FFF2-40B4-BE49-F238E27FC236}">
                <a16:creationId xmlns:a16="http://schemas.microsoft.com/office/drawing/2014/main" id="{FE14D829-EE77-4910-8200-DB44E3452E42}"/>
              </a:ext>
            </a:extLst>
          </p:cNvPr>
          <p:cNvPicPr>
            <a:picLocks noChangeAspect="1"/>
          </p:cNvPicPr>
          <p:nvPr userDrawn="1"/>
        </p:nvPicPr>
        <p:blipFill>
          <a:blip r:embed="rId2"/>
          <a:stretch>
            <a:fillRect/>
          </a:stretch>
        </p:blipFill>
        <p:spPr>
          <a:xfrm>
            <a:off x="0" y="1"/>
            <a:ext cx="7008574" cy="6401355"/>
          </a:xfrm>
          <a:prstGeom prst="rect">
            <a:avLst/>
          </a:prstGeom>
        </p:spPr>
      </p:pic>
    </p:spTree>
    <p:extLst>
      <p:ext uri="{BB962C8B-B14F-4D97-AF65-F5344CB8AC3E}">
        <p14:creationId xmlns:p14="http://schemas.microsoft.com/office/powerpoint/2010/main" val="232316675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79249733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pic>
        <p:nvPicPr>
          <p:cNvPr id="12" name="Picture 11">
            <a:extLst>
              <a:ext uri="{FF2B5EF4-FFF2-40B4-BE49-F238E27FC236}">
                <a16:creationId xmlns:a16="http://schemas.microsoft.com/office/drawing/2014/main" id="{1E36070E-ABA5-C617-E5E0-9E0C74609C73}"/>
              </a:ext>
            </a:extLst>
          </p:cNvPr>
          <p:cNvPicPr>
            <a:picLocks noChangeAspect="1"/>
          </p:cNvPicPr>
          <p:nvPr userDrawn="1"/>
        </p:nvPicPr>
        <p:blipFill>
          <a:blip r:embed="rId2"/>
          <a:stretch>
            <a:fillRect/>
          </a:stretch>
        </p:blipFill>
        <p:spPr>
          <a:xfrm>
            <a:off x="0" y="1"/>
            <a:ext cx="6551493" cy="6401355"/>
          </a:xfrm>
          <a:prstGeom prst="rect">
            <a:avLst/>
          </a:prstGeom>
        </p:spPr>
      </p:pic>
    </p:spTree>
    <p:extLst>
      <p:ext uri="{BB962C8B-B14F-4D97-AF65-F5344CB8AC3E}">
        <p14:creationId xmlns:p14="http://schemas.microsoft.com/office/powerpoint/2010/main" val="111786954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r>
              <a:rPr lang="en-US"/>
              <a:t>Click icon to add picture</a:t>
            </a:r>
          </a:p>
        </p:txBody>
      </p:sp>
      <p:grpSp>
        <p:nvGrpSpPr>
          <p:cNvPr id="9" name="Google Shape;57;p1">
            <a:extLst>
              <a:ext uri="{FF2B5EF4-FFF2-40B4-BE49-F238E27FC236}">
                <a16:creationId xmlns:a16="http://schemas.microsoft.com/office/drawing/2014/main" id="{068D8C2C-1408-8AB8-73E4-BB64D769F5D9}"/>
              </a:ext>
            </a:extLst>
          </p:cNvPr>
          <p:cNvGrpSpPr/>
          <p:nvPr/>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 name="Picture 5">
            <a:extLst>
              <a:ext uri="{FF2B5EF4-FFF2-40B4-BE49-F238E27FC236}">
                <a16:creationId xmlns:a16="http://schemas.microsoft.com/office/drawing/2014/main" id="{62054D24-FADC-C918-2141-FF2E4FF17E29}"/>
              </a:ext>
            </a:extLst>
          </p:cNvPr>
          <p:cNvPicPr>
            <a:picLocks noChangeAspect="1"/>
          </p:cNvPicPr>
          <p:nvPr userDrawn="1"/>
        </p:nvPicPr>
        <p:blipFill>
          <a:blip r:embed="rId2"/>
          <a:stretch>
            <a:fillRect/>
          </a:stretch>
        </p:blipFill>
        <p:spPr>
          <a:xfrm>
            <a:off x="0" y="1"/>
            <a:ext cx="7008574" cy="6401355"/>
          </a:xfrm>
          <a:prstGeom prst="rect">
            <a:avLst/>
          </a:prstGeom>
        </p:spPr>
      </p:pic>
      <p:grpSp>
        <p:nvGrpSpPr>
          <p:cNvPr id="8" name="Google Shape;57;p1">
            <a:extLst>
              <a:ext uri="{FF2B5EF4-FFF2-40B4-BE49-F238E27FC236}">
                <a16:creationId xmlns:a16="http://schemas.microsoft.com/office/drawing/2014/main" id="{907A9F26-9FC8-68F0-38AA-1E60FB7EC7A0}"/>
              </a:ext>
            </a:extLst>
          </p:cNvPr>
          <p:cNvGrpSpPr/>
          <p:nvPr userDrawn="1"/>
        </p:nvGrpSpPr>
        <p:grpSpPr>
          <a:xfrm rot="16200000" flipH="1">
            <a:off x="-3163198" y="3161004"/>
            <a:ext cx="6400800" cy="74404"/>
            <a:chOff x="-600" y="0"/>
            <a:chExt cx="7289973" cy="267900"/>
          </a:xfrm>
        </p:grpSpPr>
        <p:sp>
          <p:nvSpPr>
            <p:cNvPr id="16" name="Google Shape;58;p1">
              <a:extLst>
                <a:ext uri="{FF2B5EF4-FFF2-40B4-BE49-F238E27FC236}">
                  <a16:creationId xmlns:a16="http://schemas.microsoft.com/office/drawing/2014/main" id="{5498009A-E9FC-C911-AB02-1334387828C4}"/>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59;p1">
              <a:extLst>
                <a:ext uri="{FF2B5EF4-FFF2-40B4-BE49-F238E27FC236}">
                  <a16:creationId xmlns:a16="http://schemas.microsoft.com/office/drawing/2014/main" id="{E9D3B590-6383-14C9-9A99-AF165D23CE2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60;p1">
              <a:extLst>
                <a:ext uri="{FF2B5EF4-FFF2-40B4-BE49-F238E27FC236}">
                  <a16:creationId xmlns:a16="http://schemas.microsoft.com/office/drawing/2014/main" id="{A73FC3CC-533C-948C-D8C3-83214370AABB}"/>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61;p1">
              <a:extLst>
                <a:ext uri="{FF2B5EF4-FFF2-40B4-BE49-F238E27FC236}">
                  <a16:creationId xmlns:a16="http://schemas.microsoft.com/office/drawing/2014/main" id="{176AED7D-9ACF-70DD-EC69-F7BA54899D3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62;p1">
              <a:extLst>
                <a:ext uri="{FF2B5EF4-FFF2-40B4-BE49-F238E27FC236}">
                  <a16:creationId xmlns:a16="http://schemas.microsoft.com/office/drawing/2014/main" id="{EA15EBBC-E828-3C8B-3158-3E850179AC6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63;p1">
              <a:extLst>
                <a:ext uri="{FF2B5EF4-FFF2-40B4-BE49-F238E27FC236}">
                  <a16:creationId xmlns:a16="http://schemas.microsoft.com/office/drawing/2014/main" id="{FAA5DC85-9AA1-F05C-D340-8E43FEF8820D}"/>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53013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solidFill>
                  <a:schemeClr val="bg1"/>
                </a:solidFill>
              </a:rPr>
              <a:t>03</a:t>
            </a:r>
          </a:p>
        </p:txBody>
      </p:sp>
    </p:spTree>
    <p:extLst>
      <p:ext uri="{BB962C8B-B14F-4D97-AF65-F5344CB8AC3E}">
        <p14:creationId xmlns:p14="http://schemas.microsoft.com/office/powerpoint/2010/main" val="31579332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47EEF6A-0826-6ADB-F737-BCF47D0DCB3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8853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E1EB651-54A8-F319-A835-CF40A5C2EB88}"/>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6273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233878631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
        <p:nvSpPr>
          <p:cNvPr id="2" name="Google Shape;779;g230b1a41ba8_2_137">
            <a:extLst>
              <a:ext uri="{FF2B5EF4-FFF2-40B4-BE49-F238E27FC236}">
                <a16:creationId xmlns:a16="http://schemas.microsoft.com/office/drawing/2014/main" id="{2BDE359F-F1E8-CB11-BEA0-AE89F086A8E5}"/>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1793835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05593201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96454668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80277219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83639382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0136463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2848154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4 column_1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solidFill>
                  <a:schemeClr val="bg1"/>
                </a:solidFill>
              </a:rPr>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a:ln>
            <a:solidFill>
              <a:schemeClr val="bg1"/>
            </a:solid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solidFill>
                  <a:schemeClr val="bg1"/>
                </a:solidFill>
              </a:rPr>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solidFill>
                  <a:schemeClr val="bg1"/>
                </a:solidFill>
              </a:rPr>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a:ln>
            <a:noFill/>
          </a:ln>
        </p:spPr>
        <p:txBody>
          <a:bodyPr anchor="ctr">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solidFill>
                  <a:schemeClr val="bg1"/>
                </a:solidFill>
              </a:rPr>
              <a:t>04</a:t>
            </a:r>
          </a:p>
        </p:txBody>
      </p:sp>
    </p:spTree>
    <p:extLst>
      <p:ext uri="{BB962C8B-B14F-4D97-AF65-F5344CB8AC3E}">
        <p14:creationId xmlns:p14="http://schemas.microsoft.com/office/powerpoint/2010/main" val="17804464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177692931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r>
              <a:rPr lang="en-US"/>
              <a:t>Click icon to add picture</a:t>
            </a:r>
          </a:p>
        </p:txBody>
      </p:sp>
      <p:pic>
        <p:nvPicPr>
          <p:cNvPr id="6" name="Picture 5">
            <a:extLst>
              <a:ext uri="{FF2B5EF4-FFF2-40B4-BE49-F238E27FC236}">
                <a16:creationId xmlns:a16="http://schemas.microsoft.com/office/drawing/2014/main" id="{E95349CA-7A43-EBBB-688B-A554DC90F628}"/>
              </a:ext>
            </a:extLst>
          </p:cNvPr>
          <p:cNvPicPr>
            <a:picLocks noChangeAspect="1"/>
          </p:cNvPicPr>
          <p:nvPr userDrawn="1"/>
        </p:nvPicPr>
        <p:blipFill>
          <a:blip r:embed="rId2"/>
          <a:stretch>
            <a:fillRect/>
          </a:stretch>
        </p:blipFill>
        <p:spPr>
          <a:xfrm>
            <a:off x="0" y="1"/>
            <a:ext cx="6094413" cy="6401355"/>
          </a:xfrm>
          <a:prstGeom prst="rect">
            <a:avLst/>
          </a:prstGeom>
        </p:spPr>
      </p:pic>
    </p:spTree>
    <p:extLst>
      <p:ext uri="{BB962C8B-B14F-4D97-AF65-F5344CB8AC3E}">
        <p14:creationId xmlns:p14="http://schemas.microsoft.com/office/powerpoint/2010/main" val="144866942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r>
              <a:rPr lang="en-US"/>
              <a:t>Click icon to add picture</a:t>
            </a:r>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
        <p:nvSpPr>
          <p:cNvPr id="3" name="Google Shape;779;g230b1a41ba8_2_137">
            <a:extLst>
              <a:ext uri="{FF2B5EF4-FFF2-40B4-BE49-F238E27FC236}">
                <a16:creationId xmlns:a16="http://schemas.microsoft.com/office/drawing/2014/main" id="{5930CC7E-45AD-D8F3-D0BE-C1BB5B58CAD8}"/>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305633463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pic>
        <p:nvPicPr>
          <p:cNvPr id="6" name="Picture 5">
            <a:extLst>
              <a:ext uri="{FF2B5EF4-FFF2-40B4-BE49-F238E27FC236}">
                <a16:creationId xmlns:a16="http://schemas.microsoft.com/office/drawing/2014/main" id="{10000C0F-71A3-6178-9DA3-3D3F35538B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Tree>
    <p:extLst>
      <p:ext uri="{BB962C8B-B14F-4D97-AF65-F5344CB8AC3E}">
        <p14:creationId xmlns:p14="http://schemas.microsoft.com/office/powerpoint/2010/main" val="258400555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pic>
        <p:nvPicPr>
          <p:cNvPr id="10" name="Picture 9">
            <a:extLst>
              <a:ext uri="{FF2B5EF4-FFF2-40B4-BE49-F238E27FC236}">
                <a16:creationId xmlns:a16="http://schemas.microsoft.com/office/drawing/2014/main" id="{3C96BA5B-146D-B855-E8AC-43B63DAEBC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Tree>
    <p:extLst>
      <p:ext uri="{BB962C8B-B14F-4D97-AF65-F5344CB8AC3E}">
        <p14:creationId xmlns:p14="http://schemas.microsoft.com/office/powerpoint/2010/main" val="364908159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758838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
        <p:nvSpPr>
          <p:cNvPr id="5" name="Rectangle 4">
            <a:extLst>
              <a:ext uri="{FF2B5EF4-FFF2-40B4-BE49-F238E27FC236}">
                <a16:creationId xmlns:a16="http://schemas.microsoft.com/office/drawing/2014/main" id="{F15C0914-466C-0B61-7787-5DFDC429EBDC}"/>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8C2CB390-25CA-EFA9-9EEF-B7AB3BD3E97F}"/>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AEF5954B-F964-EACD-3D60-18BE4E3D1DD5}"/>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Oval 17">
            <a:extLst>
              <a:ext uri="{FF2B5EF4-FFF2-40B4-BE49-F238E27FC236}">
                <a16:creationId xmlns:a16="http://schemas.microsoft.com/office/drawing/2014/main" id="{AB7A4E17-E4C6-B3D0-D9AE-E05BD3B7356B}"/>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21115893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600785706"/>
      </p:ext>
    </p:extLst>
  </p:cSld>
  <p:clrMapOvr>
    <a:masterClrMapping/>
  </p:clrMapOvr>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r>
              <a:rPr lang="en-US"/>
              <a:t>Click icon to add picture</a:t>
            </a:r>
          </a:p>
        </p:txBody>
      </p:sp>
      <p:sp>
        <p:nvSpPr>
          <p:cNvPr id="2" name="Google Shape;779;g230b1a41ba8_2_137">
            <a:extLst>
              <a:ext uri="{FF2B5EF4-FFF2-40B4-BE49-F238E27FC236}">
                <a16:creationId xmlns:a16="http://schemas.microsoft.com/office/drawing/2014/main" id="{14325B9F-6E41-3685-43E3-5F1653D66107}"/>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92565724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911AC38-C758-58FC-4785-77AB62BE4668}"/>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992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4 column Spli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7" y="1650979"/>
            <a:ext cx="5035553"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6341765" y="904612"/>
            <a:ext cx="502920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6327063" y="1650978"/>
            <a:ext cx="5043897"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08126"/>
            <a:ext cx="5035554"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7" y="4254492"/>
            <a:ext cx="5044495"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6341764" y="3508124"/>
            <a:ext cx="504389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6321701" y="4254491"/>
            <a:ext cx="5063959"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4412" y="97472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8357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344009686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2029802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72904703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561614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86104643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252651060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234133435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64715457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90D84691-A572-B5B5-B449-19C4651C2863}"/>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Oval 11">
            <a:extLst>
              <a:ext uri="{FF2B5EF4-FFF2-40B4-BE49-F238E27FC236}">
                <a16:creationId xmlns:a16="http://schemas.microsoft.com/office/drawing/2014/main" id="{D4EECAD3-7093-E9EB-0EB6-C52217A9913B}"/>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3" name="Oval 12">
            <a:extLst>
              <a:ext uri="{FF2B5EF4-FFF2-40B4-BE49-F238E27FC236}">
                <a16:creationId xmlns:a16="http://schemas.microsoft.com/office/drawing/2014/main" id="{47DEBE48-C011-3E2F-D7E5-1C1903EDADC1}"/>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1114047946"/>
      </p:ext>
    </p:extLst>
  </p:cSld>
  <p:clrMapOvr>
    <a:masterClrMapping/>
  </p:clrMapOvr>
  <p:extLst>
    <p:ext uri="{DCECCB84-F9BA-43D5-87BE-67443E8EF086}">
      <p15:sldGuideLst xmlns:p15="http://schemas.microsoft.com/office/powerpoint/2012/main"/>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pic>
        <p:nvPicPr>
          <p:cNvPr id="16" name="Picture 15">
            <a:extLst>
              <a:ext uri="{FF2B5EF4-FFF2-40B4-BE49-F238E27FC236}">
                <a16:creationId xmlns:a16="http://schemas.microsoft.com/office/drawing/2014/main" id="{C66C7DDB-3610-FAE8-83A7-2F5AD45EBAC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7" name="Content Placeholder 4">
            <a:extLst>
              <a:ext uri="{FF2B5EF4-FFF2-40B4-BE49-F238E27FC236}">
                <a16:creationId xmlns:a16="http://schemas.microsoft.com/office/drawing/2014/main" id="{5BE83DB4-AB58-E085-4EFA-61BE80FB15B6}"/>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8" name="Content Placeholder 4">
            <a:extLst>
              <a:ext uri="{FF2B5EF4-FFF2-40B4-BE49-F238E27FC236}">
                <a16:creationId xmlns:a16="http://schemas.microsoft.com/office/drawing/2014/main" id="{DBE5CB48-88E8-A3F6-5DDC-618B852B8985}"/>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9" name="Oval 18">
            <a:extLst>
              <a:ext uri="{FF2B5EF4-FFF2-40B4-BE49-F238E27FC236}">
                <a16:creationId xmlns:a16="http://schemas.microsoft.com/office/drawing/2014/main" id="{1CB204B5-51C7-CEC8-ABDC-35C5ABBFCED2}"/>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20" name="Oval 19">
            <a:extLst>
              <a:ext uri="{FF2B5EF4-FFF2-40B4-BE49-F238E27FC236}">
                <a16:creationId xmlns:a16="http://schemas.microsoft.com/office/drawing/2014/main" id="{B73558C6-97B3-D3D7-9B5E-7BC52FD15FF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21" name="Oval 20">
            <a:extLst>
              <a:ext uri="{FF2B5EF4-FFF2-40B4-BE49-F238E27FC236}">
                <a16:creationId xmlns:a16="http://schemas.microsoft.com/office/drawing/2014/main" id="{F7599919-0D47-5207-6E75-066D4608DAB7}"/>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2153709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6 column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904612"/>
            <a:ext cx="3604227"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1653020"/>
            <a:ext cx="3608780"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292128"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4292128"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448231" y="3512208"/>
            <a:ext cx="3608780"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439288" y="4260615"/>
            <a:ext cx="3615188"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4292128"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4292128"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100" y="3565525"/>
            <a:ext cx="11091863"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hasCustomPrompt="1"/>
          </p:nvPr>
        </p:nvSpPr>
        <p:spPr>
          <a:xfrm>
            <a:off x="8019274" y="904612"/>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hasCustomPrompt="1"/>
          </p:nvPr>
        </p:nvSpPr>
        <p:spPr>
          <a:xfrm>
            <a:off x="8019274" y="1653020"/>
            <a:ext cx="3602736" cy="178506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hasCustomPrompt="1"/>
          </p:nvPr>
        </p:nvSpPr>
        <p:spPr>
          <a:xfrm>
            <a:off x="8019274" y="3512208"/>
            <a:ext cx="3602736" cy="674285"/>
          </a:xfrm>
          <a:noFill/>
        </p:spPr>
        <p:txBody>
          <a:bodyPr anchor="b" anchorCtr="0">
            <a:noAutofit/>
          </a:bodyPr>
          <a:lstStyle>
            <a:lvl1pPr marL="0" indent="0">
              <a:buFontTx/>
              <a:buNone/>
              <a:defRPr sz="16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hasCustomPrompt="1"/>
          </p:nvPr>
        </p:nvSpPr>
        <p:spPr>
          <a:xfrm>
            <a:off x="8019274" y="4260615"/>
            <a:ext cx="3602736" cy="1914533"/>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74331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68435023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
        <p:nvSpPr>
          <p:cNvPr id="10" name="Oval 9">
            <a:extLst>
              <a:ext uri="{FF2B5EF4-FFF2-40B4-BE49-F238E27FC236}">
                <a16:creationId xmlns:a16="http://schemas.microsoft.com/office/drawing/2014/main" id="{C80F9B2F-B325-9156-0A44-ECEEDC87BF8E}"/>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CAEEBC18-99A1-BAAE-6D0F-E1AB3F23949E}"/>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Oval 11">
            <a:extLst>
              <a:ext uri="{FF2B5EF4-FFF2-40B4-BE49-F238E27FC236}">
                <a16:creationId xmlns:a16="http://schemas.microsoft.com/office/drawing/2014/main" id="{0FB16471-C751-41EE-87FD-E3D3A8C36858}"/>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75513899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
        <p:nvSpPr>
          <p:cNvPr id="11" name="Google Shape;779;g230b1a41ba8_2_137">
            <a:extLst>
              <a:ext uri="{FF2B5EF4-FFF2-40B4-BE49-F238E27FC236}">
                <a16:creationId xmlns:a16="http://schemas.microsoft.com/office/drawing/2014/main" id="{3E4D3624-4E5F-8FD1-4C45-951708DFD693}"/>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Oval 11">
            <a:extLst>
              <a:ext uri="{FF2B5EF4-FFF2-40B4-BE49-F238E27FC236}">
                <a16:creationId xmlns:a16="http://schemas.microsoft.com/office/drawing/2014/main" id="{681A2CD5-1FDF-359B-077A-991EE02CDBCD}"/>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3" name="Oval 12">
            <a:extLst>
              <a:ext uri="{FF2B5EF4-FFF2-40B4-BE49-F238E27FC236}">
                <a16:creationId xmlns:a16="http://schemas.microsoft.com/office/drawing/2014/main" id="{9138F7F8-A59E-8151-90C5-5F8738EC0319}"/>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4" name="Oval 13">
            <a:extLst>
              <a:ext uri="{FF2B5EF4-FFF2-40B4-BE49-F238E27FC236}">
                <a16:creationId xmlns:a16="http://schemas.microsoft.com/office/drawing/2014/main" id="{A5B65FE5-630B-918B-BA89-459A18D6B344}"/>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66069899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667702843"/>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185000437"/>
      </p:ext>
    </p:extLst>
  </p:cSld>
  <p:clrMapOvr>
    <a:masterClrMapping/>
  </p:clrMapOvr>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173689403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
        <p:nvSpPr>
          <p:cNvPr id="3" name="Google Shape;779;g230b1a41ba8_2_137">
            <a:extLst>
              <a:ext uri="{FF2B5EF4-FFF2-40B4-BE49-F238E27FC236}">
                <a16:creationId xmlns:a16="http://schemas.microsoft.com/office/drawing/2014/main" id="{C45AF490-29C1-9735-16F4-E1053580CBE9}"/>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Tree>
    <p:extLst>
      <p:ext uri="{BB962C8B-B14F-4D97-AF65-F5344CB8AC3E}">
        <p14:creationId xmlns:p14="http://schemas.microsoft.com/office/powerpoint/2010/main" val="219504930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63136813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623315597"/>
      </p:ext>
    </p:extLst>
  </p:cSld>
  <p:clrMapOvr>
    <a:masterClrMapping/>
  </p:clrMapOvr>
  <p:extLst>
    <p:ext uri="{DCECCB84-F9BA-43D5-87BE-67443E8EF086}">
      <p15:sldGuideLst xmlns:p15="http://schemas.microsoft.com/office/powerpoint/2012/main"/>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5" name="Rectangle 4">
            <a:extLst>
              <a:ext uri="{FF2B5EF4-FFF2-40B4-BE49-F238E27FC236}">
                <a16:creationId xmlns:a16="http://schemas.microsoft.com/office/drawing/2014/main" id="{CA0C20CF-96C6-366F-938D-492C9AF1C478}"/>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646730015"/>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hasCustomPrompt="1"/>
          </p:nvPr>
        </p:nvSpPr>
        <p:spPr>
          <a:xfrm>
            <a:off x="448056"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hasCustomPrompt="1"/>
          </p:nvPr>
        </p:nvSpPr>
        <p:spPr>
          <a:xfrm>
            <a:off x="6151562" y="1356068"/>
            <a:ext cx="5486400" cy="4812957"/>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hasCustomPrompt="1"/>
          </p:nvPr>
        </p:nvSpPr>
        <p:spPr>
          <a:xfrm>
            <a:off x="448056" y="818858"/>
            <a:ext cx="11192256" cy="365760"/>
          </a:xfrm>
        </p:spPr>
        <p:txBody>
          <a:bodyPr vert="horz" lIns="91440" tIns="45720" rIns="91440" bIns="45720" rtlCol="0">
            <a:noAutofit/>
          </a:bodyPr>
          <a:lstStyle>
            <a:lvl1pPr marL="0" indent="0">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21770230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2" name="Graphic 1">
            <a:extLst>
              <a:ext uri="{FF2B5EF4-FFF2-40B4-BE49-F238E27FC236}">
                <a16:creationId xmlns:a16="http://schemas.microsoft.com/office/drawing/2014/main" id="{9001AAE7-91C3-E6BF-FB9A-32F7C7C1C32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spTree>
    <p:extLst>
      <p:ext uri="{BB962C8B-B14F-4D97-AF65-F5344CB8AC3E}">
        <p14:creationId xmlns:p14="http://schemas.microsoft.com/office/powerpoint/2010/main" val="37924348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967A3A8C-9468-5B2A-29C9-E08E8D16845B}"/>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Oval 8">
            <a:extLst>
              <a:ext uri="{FF2B5EF4-FFF2-40B4-BE49-F238E27FC236}">
                <a16:creationId xmlns:a16="http://schemas.microsoft.com/office/drawing/2014/main" id="{A9969408-C6A8-3297-7D21-AF8E542F7DA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5" name="Oval 14">
            <a:extLst>
              <a:ext uri="{FF2B5EF4-FFF2-40B4-BE49-F238E27FC236}">
                <a16:creationId xmlns:a16="http://schemas.microsoft.com/office/drawing/2014/main" id="{FCC13204-914D-45D1-2E9C-6996556F279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6" name="Oval 15">
            <a:extLst>
              <a:ext uri="{FF2B5EF4-FFF2-40B4-BE49-F238E27FC236}">
                <a16:creationId xmlns:a16="http://schemas.microsoft.com/office/drawing/2014/main" id="{34594819-C5DC-53D6-5BC8-9D4977FE3268}"/>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Tree>
    <p:extLst>
      <p:ext uri="{BB962C8B-B14F-4D97-AF65-F5344CB8AC3E}">
        <p14:creationId xmlns:p14="http://schemas.microsoft.com/office/powerpoint/2010/main" val="31531991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152691636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4" name="Straight Connector 3">
            <a:extLst>
              <a:ext uri="{FF2B5EF4-FFF2-40B4-BE49-F238E27FC236}">
                <a16:creationId xmlns:a16="http://schemas.microsoft.com/office/drawing/2014/main" id="{D61E086E-6222-78C8-F6E9-BF438D9BDF5B}"/>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48B1BA6-4DFB-356D-F151-11771C6EDF44}"/>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Oval 6">
            <a:extLst>
              <a:ext uri="{FF2B5EF4-FFF2-40B4-BE49-F238E27FC236}">
                <a16:creationId xmlns:a16="http://schemas.microsoft.com/office/drawing/2014/main" id="{911FFEA7-840F-D29B-7F3E-39F67ED6DACA}"/>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Oval 7">
            <a:extLst>
              <a:ext uri="{FF2B5EF4-FFF2-40B4-BE49-F238E27FC236}">
                <a16:creationId xmlns:a16="http://schemas.microsoft.com/office/drawing/2014/main" id="{DD8D82D4-E431-36F9-4926-7391D1F66781}"/>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60822983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13" name="Graphic 12">
            <a:extLst>
              <a:ext uri="{FF2B5EF4-FFF2-40B4-BE49-F238E27FC236}">
                <a16:creationId xmlns:a16="http://schemas.microsoft.com/office/drawing/2014/main" id="{098B5FE7-29D4-5AC6-6861-9ECD64EB20D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spTree>
    <p:extLst>
      <p:ext uri="{BB962C8B-B14F-4D97-AF65-F5344CB8AC3E}">
        <p14:creationId xmlns:p14="http://schemas.microsoft.com/office/powerpoint/2010/main" val="179255553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pic>
        <p:nvPicPr>
          <p:cNvPr id="7" name="Graphic 6">
            <a:extLst>
              <a:ext uri="{FF2B5EF4-FFF2-40B4-BE49-F238E27FC236}">
                <a16:creationId xmlns:a16="http://schemas.microsoft.com/office/drawing/2014/main" id="{13534FD4-2763-C487-CFCB-EC8C1FC54C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7082"/>
          <a:stretch/>
        </p:blipFill>
        <p:spPr>
          <a:xfrm>
            <a:off x="3641580" y="562560"/>
            <a:ext cx="4905665" cy="5862147"/>
          </a:xfrm>
          <a:prstGeom prst="rect">
            <a:avLst/>
          </a:prstGeom>
        </p:spPr>
      </p:pic>
      <p:cxnSp>
        <p:nvCxnSpPr>
          <p:cNvPr id="18" name="Straight Connector 17">
            <a:extLst>
              <a:ext uri="{FF2B5EF4-FFF2-40B4-BE49-F238E27FC236}">
                <a16:creationId xmlns:a16="http://schemas.microsoft.com/office/drawing/2014/main" id="{402934D9-AF92-58A9-05A2-9FDDAB88A765}"/>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797F696-9E7B-3A9E-B014-E3CF5803A133}"/>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Oval 21">
            <a:extLst>
              <a:ext uri="{FF2B5EF4-FFF2-40B4-BE49-F238E27FC236}">
                <a16:creationId xmlns:a16="http://schemas.microsoft.com/office/drawing/2014/main" id="{4C61D3F3-A33C-2E63-F3F0-0635540BEA5B}"/>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Oval 22">
            <a:extLst>
              <a:ext uri="{FF2B5EF4-FFF2-40B4-BE49-F238E27FC236}">
                <a16:creationId xmlns:a16="http://schemas.microsoft.com/office/drawing/2014/main" id="{5E1B5CA4-AD5E-B7BE-1247-F0DBCFEC8A40}"/>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Oval 23">
            <a:extLst>
              <a:ext uri="{FF2B5EF4-FFF2-40B4-BE49-F238E27FC236}">
                <a16:creationId xmlns:a16="http://schemas.microsoft.com/office/drawing/2014/main" id="{FFC44474-695B-0EBE-F4B2-9913F733A020}"/>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Oval 24">
            <a:extLst>
              <a:ext uri="{FF2B5EF4-FFF2-40B4-BE49-F238E27FC236}">
                <a16:creationId xmlns:a16="http://schemas.microsoft.com/office/drawing/2014/main" id="{EDB45563-343D-4DE3-2155-62E7970A4025}"/>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6853121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847925158"/>
      </p:ext>
    </p:extLst>
  </p:cSld>
  <p:clrMapOvr>
    <a:masterClrMapping/>
  </p:clrMapOvr>
  <p:extLst>
    <p:ext uri="{DCECCB84-F9BA-43D5-87BE-67443E8EF086}">
      <p15:sldGuideLst xmlns:p15="http://schemas.microsoft.com/office/powerpoint/2012/main"/>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88093569"/>
      </p:ext>
    </p:extLst>
  </p:cSld>
  <p:clrMapOvr>
    <a:masterClrMapping/>
  </p:clrMapOvr>
  <p:extLst>
    <p:ext uri="{DCECCB84-F9BA-43D5-87BE-67443E8EF086}">
      <p15:sldGuideLst xmlns:p15="http://schemas.microsoft.com/office/powerpoint/2012/main"/>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410891354"/>
      </p:ext>
    </p:extLst>
  </p:cSld>
  <p:clrMapOvr>
    <a:masterClrMapping/>
  </p:clrMapOvr>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Rectangle 2">
            <a:extLst>
              <a:ext uri="{FF2B5EF4-FFF2-40B4-BE49-F238E27FC236}">
                <a16:creationId xmlns:a16="http://schemas.microsoft.com/office/drawing/2014/main" id="{C6A333BE-67E9-09A6-8C02-7F8B0161B272}"/>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pic>
        <p:nvPicPr>
          <p:cNvPr id="10" name="Picture 9" descr="A picture containing text, clipart&#10;&#10;Description automatically generated">
            <a:extLst>
              <a:ext uri="{FF2B5EF4-FFF2-40B4-BE49-F238E27FC236}">
                <a16:creationId xmlns:a16="http://schemas.microsoft.com/office/drawing/2014/main" id="{9EABC462-818D-F4DD-4839-939BD6A9BD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1" name="TextBox 10">
            <a:extLst>
              <a:ext uri="{FF2B5EF4-FFF2-40B4-BE49-F238E27FC236}">
                <a16:creationId xmlns:a16="http://schemas.microsoft.com/office/drawing/2014/main" id="{E35F1BAF-A3DB-3C3D-AB8E-FF3B9FF228BF}"/>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209454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006444"/>
            <a:ext cx="11189907" cy="416258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lvl1pPr>
          </a:lstStyle>
          <a:p>
            <a:pPr marL="228600" lvl="0" indent="-228600"/>
            <a:r>
              <a:rPr lang="en-GB"/>
              <a:t>Click to edit master text styles</a:t>
            </a:r>
          </a:p>
        </p:txBody>
      </p:sp>
      <p:sp>
        <p:nvSpPr>
          <p:cNvPr id="5" name="TextBox 4">
            <a:extLst>
              <a:ext uri="{FF2B5EF4-FFF2-40B4-BE49-F238E27FC236}">
                <a16:creationId xmlns:a16="http://schemas.microsoft.com/office/drawing/2014/main" id="{BDC910F8-1C41-FECF-7EA2-E4F8ACD70E8A}"/>
              </a:ext>
            </a:extLst>
          </p:cNvPr>
          <p:cNvSpPr txBox="1"/>
          <p:nvPr userDrawn="1"/>
        </p:nvSpPr>
        <p:spPr>
          <a:xfrm>
            <a:off x="10638971" y="651691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3823173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ntent w headings [Dark]">
    <p:bg>
      <p:bgPr>
        <a:solidFill>
          <a:schemeClr val="tx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solidFill>
                  <a:schemeClr val="bg1"/>
                </a:solidFill>
              </a:defRPr>
            </a:lvl1pPr>
            <a:lvl2pPr marL="517525" indent="-234950">
              <a:buFont typeface="Century Gothic" panose="020B0502020202020204" pitchFamily="34" charset="0"/>
              <a:buChar char="–"/>
              <a:defRPr sz="1800">
                <a:solidFill>
                  <a:schemeClr val="bg1"/>
                </a:solidFill>
              </a:defRPr>
            </a:lvl2pPr>
            <a:lvl3pPr marL="800100" indent="-228600">
              <a:buFont typeface="Century Gothic" panose="020B0502020202020204" pitchFamily="34" charset="0"/>
              <a:buChar char="–"/>
              <a:defRPr sz="1800">
                <a:solidFill>
                  <a:schemeClr val="bg1"/>
                </a:solidFill>
              </a:defRPr>
            </a:lvl3pPr>
            <a:lvl4pPr marL="1084263" indent="-227013">
              <a:buFont typeface="Century Gothic" panose="020B0502020202020204" pitchFamily="34" charset="0"/>
              <a:buChar char="–"/>
              <a:defRPr sz="1800">
                <a:solidFill>
                  <a:schemeClr val="bg1"/>
                </a:solidFill>
              </a:defRPr>
            </a:lvl4pPr>
            <a:lvl5pPr marL="1374775" indent="-234950">
              <a:buFont typeface="Century Gothic" panose="020B0502020202020204" pitchFamily="34" charset="0"/>
              <a:buChar char="–"/>
              <a:defRPr sz="18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17671229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Rectangle 2">
            <a:extLst>
              <a:ext uri="{FF2B5EF4-FFF2-40B4-BE49-F238E27FC236}">
                <a16:creationId xmlns:a16="http://schemas.microsoft.com/office/drawing/2014/main" id="{DFA22088-6B62-8BB5-A182-FD07E1610951}"/>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4" name="TextBox 3">
            <a:extLst>
              <a:ext uri="{FF2B5EF4-FFF2-40B4-BE49-F238E27FC236}">
                <a16:creationId xmlns:a16="http://schemas.microsoft.com/office/drawing/2014/main" id="{D155D128-1A69-1265-C47C-6D33AA42592B}"/>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8" name="Picture 7" descr="A picture containing text, clipart&#10;&#10;Description automatically generated">
            <a:extLst>
              <a:ext uri="{FF2B5EF4-FFF2-40B4-BE49-F238E27FC236}">
                <a16:creationId xmlns:a16="http://schemas.microsoft.com/office/drawing/2014/main" id="{30973EC4-F988-13A2-976B-D4AD7FAE2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1" name="TextBox 10">
            <a:extLst>
              <a:ext uri="{FF2B5EF4-FFF2-40B4-BE49-F238E27FC236}">
                <a16:creationId xmlns:a16="http://schemas.microsoft.com/office/drawing/2014/main" id="{C74E55C2-4409-0CD3-7A60-15CA0DEF9739}"/>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417926546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Rectangle 6">
            <a:extLst>
              <a:ext uri="{FF2B5EF4-FFF2-40B4-BE49-F238E27FC236}">
                <a16:creationId xmlns:a16="http://schemas.microsoft.com/office/drawing/2014/main" id="{B526D11D-324F-B450-8DCB-50D1F73CB501}"/>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pic>
        <p:nvPicPr>
          <p:cNvPr id="13" name="Picture 12" descr="A picture containing text, clipart&#10;&#10;Description automatically generated">
            <a:extLst>
              <a:ext uri="{FF2B5EF4-FFF2-40B4-BE49-F238E27FC236}">
                <a16:creationId xmlns:a16="http://schemas.microsoft.com/office/drawing/2014/main" id="{CEF8CDA7-44AE-A701-FAEF-84001E571C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4" name="TextBox 13">
            <a:extLst>
              <a:ext uri="{FF2B5EF4-FFF2-40B4-BE49-F238E27FC236}">
                <a16:creationId xmlns:a16="http://schemas.microsoft.com/office/drawing/2014/main" id="{3512284B-2490-F70A-4F2E-574F4A0FE284}"/>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56795547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
        <p:nvSpPr>
          <p:cNvPr id="3" name="Rectangle 2">
            <a:extLst>
              <a:ext uri="{FF2B5EF4-FFF2-40B4-BE49-F238E27FC236}">
                <a16:creationId xmlns:a16="http://schemas.microsoft.com/office/drawing/2014/main" id="{C84BAFC7-9C57-DDEC-8D0F-8F05E8B41181}"/>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ounded Rectangle 9">
            <a:extLst>
              <a:ext uri="{FF2B5EF4-FFF2-40B4-BE49-F238E27FC236}">
                <a16:creationId xmlns:a16="http://schemas.microsoft.com/office/drawing/2014/main" id="{A6C38739-B129-A475-63EB-3B5759E2EECA}"/>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67718009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
        <p:nvSpPr>
          <p:cNvPr id="2" name="TextBox 1">
            <a:extLst>
              <a:ext uri="{FF2B5EF4-FFF2-40B4-BE49-F238E27FC236}">
                <a16:creationId xmlns:a16="http://schemas.microsoft.com/office/drawing/2014/main" id="{8BCDBD39-0DBB-8327-EE8B-B7395629506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206021979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
        <p:nvSpPr>
          <p:cNvPr id="9" name="Rounded Rectangle 15">
            <a:extLst>
              <a:ext uri="{FF2B5EF4-FFF2-40B4-BE49-F238E27FC236}">
                <a16:creationId xmlns:a16="http://schemas.microsoft.com/office/drawing/2014/main" id="{37ADA97C-E75C-7FED-60A0-D11CD1E06D46}"/>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10" name="Rounded Rectangle 1">
            <a:extLst>
              <a:ext uri="{FF2B5EF4-FFF2-40B4-BE49-F238E27FC236}">
                <a16:creationId xmlns:a16="http://schemas.microsoft.com/office/drawing/2014/main" id="{9799CC68-F739-0D59-3A05-C3EFEBB6C709}"/>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11" name="Rounded Rectangle 2">
            <a:extLst>
              <a:ext uri="{FF2B5EF4-FFF2-40B4-BE49-F238E27FC236}">
                <a16:creationId xmlns:a16="http://schemas.microsoft.com/office/drawing/2014/main" id="{7E9E7784-4838-A0E1-4355-0FB4833BB7B0}"/>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12" name="Rounded Rectangle 3">
            <a:extLst>
              <a:ext uri="{FF2B5EF4-FFF2-40B4-BE49-F238E27FC236}">
                <a16:creationId xmlns:a16="http://schemas.microsoft.com/office/drawing/2014/main" id="{3086E4AC-3E19-ACF0-5E06-8FEA7D8A51DF}"/>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13" name="Rounded Rectangle 4">
            <a:extLst>
              <a:ext uri="{FF2B5EF4-FFF2-40B4-BE49-F238E27FC236}">
                <a16:creationId xmlns:a16="http://schemas.microsoft.com/office/drawing/2014/main" id="{50330B72-2E98-0BAC-786D-9ED257B57CFE}"/>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14" name="Rounded Rectangle 6">
            <a:extLst>
              <a:ext uri="{FF2B5EF4-FFF2-40B4-BE49-F238E27FC236}">
                <a16:creationId xmlns:a16="http://schemas.microsoft.com/office/drawing/2014/main" id="{D997DA34-610A-C374-B084-D069B1F8E480}"/>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15" name="Rounded Rectangle 7">
            <a:extLst>
              <a:ext uri="{FF2B5EF4-FFF2-40B4-BE49-F238E27FC236}">
                <a16:creationId xmlns:a16="http://schemas.microsoft.com/office/drawing/2014/main" id="{EED2A637-5812-FEBE-70A0-5C0F4EC9AF2E}"/>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6" name="Rounded Rectangle 18">
            <a:extLst>
              <a:ext uri="{FF2B5EF4-FFF2-40B4-BE49-F238E27FC236}">
                <a16:creationId xmlns:a16="http://schemas.microsoft.com/office/drawing/2014/main" id="{1ACC694B-E692-B117-FB2E-09C5249E41E9}"/>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17" name="Rounded Rectangle 29">
            <a:extLst>
              <a:ext uri="{FF2B5EF4-FFF2-40B4-BE49-F238E27FC236}">
                <a16:creationId xmlns:a16="http://schemas.microsoft.com/office/drawing/2014/main" id="{67D1AE7A-6CD1-CCE4-8565-D187895A16B1}"/>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18" name="Rounded Rectangle 30">
            <a:extLst>
              <a:ext uri="{FF2B5EF4-FFF2-40B4-BE49-F238E27FC236}">
                <a16:creationId xmlns:a16="http://schemas.microsoft.com/office/drawing/2014/main" id="{2F15C694-BD5E-6109-2A75-14283F335A19}"/>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20" name="Rounded Rectangle 31">
            <a:extLst>
              <a:ext uri="{FF2B5EF4-FFF2-40B4-BE49-F238E27FC236}">
                <a16:creationId xmlns:a16="http://schemas.microsoft.com/office/drawing/2014/main" id="{7562E719-F2B0-59EA-18E1-D392CF4F021B}"/>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21" name="Rounded Rectangle 33">
            <a:extLst>
              <a:ext uri="{FF2B5EF4-FFF2-40B4-BE49-F238E27FC236}">
                <a16:creationId xmlns:a16="http://schemas.microsoft.com/office/drawing/2014/main" id="{EFD4F751-5303-C501-A20F-0FC5C53BDA7C}"/>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22" name="Rounded Rectangle 34">
            <a:extLst>
              <a:ext uri="{FF2B5EF4-FFF2-40B4-BE49-F238E27FC236}">
                <a16:creationId xmlns:a16="http://schemas.microsoft.com/office/drawing/2014/main" id="{06BAD339-8185-158F-185A-550E2C53A407}"/>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23" name="Rounded Rectangle 35">
            <a:extLst>
              <a:ext uri="{FF2B5EF4-FFF2-40B4-BE49-F238E27FC236}">
                <a16:creationId xmlns:a16="http://schemas.microsoft.com/office/drawing/2014/main" id="{0BF91B1E-BED3-F0BE-0722-6F34A53A9848}"/>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24" name="Rounded Rectangle 36">
            <a:extLst>
              <a:ext uri="{FF2B5EF4-FFF2-40B4-BE49-F238E27FC236}">
                <a16:creationId xmlns:a16="http://schemas.microsoft.com/office/drawing/2014/main" id="{748481F6-D2F3-1F83-B0C6-30B26DB7017D}"/>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25" name="Rounded Rectangle 37">
            <a:extLst>
              <a:ext uri="{FF2B5EF4-FFF2-40B4-BE49-F238E27FC236}">
                <a16:creationId xmlns:a16="http://schemas.microsoft.com/office/drawing/2014/main" id="{0D947A01-3FD3-B646-F2A3-B17E0CC77641}"/>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26" name="Straight Connector 25">
            <a:extLst>
              <a:ext uri="{FF2B5EF4-FFF2-40B4-BE49-F238E27FC236}">
                <a16:creationId xmlns:a16="http://schemas.microsoft.com/office/drawing/2014/main" id="{DBCBFD4B-62DF-0BB1-A33C-3B437F8AB648}"/>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7" name="Rounded Rectangle 39">
            <a:extLst>
              <a:ext uri="{FF2B5EF4-FFF2-40B4-BE49-F238E27FC236}">
                <a16:creationId xmlns:a16="http://schemas.microsoft.com/office/drawing/2014/main" id="{BC4334A7-B127-C414-21B7-C2F6F0C9B241}"/>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28" name="Rounded Rectangle 40">
            <a:extLst>
              <a:ext uri="{FF2B5EF4-FFF2-40B4-BE49-F238E27FC236}">
                <a16:creationId xmlns:a16="http://schemas.microsoft.com/office/drawing/2014/main" id="{DFAD4450-EC8D-CCB1-D92C-77513F9B36D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29" name="Rounded Rectangle 41">
            <a:extLst>
              <a:ext uri="{FF2B5EF4-FFF2-40B4-BE49-F238E27FC236}">
                <a16:creationId xmlns:a16="http://schemas.microsoft.com/office/drawing/2014/main" id="{16AFC7B8-D7D0-7CB5-636C-59D3C94970D1}"/>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33" name="Rounded Rectangle 42">
            <a:extLst>
              <a:ext uri="{FF2B5EF4-FFF2-40B4-BE49-F238E27FC236}">
                <a16:creationId xmlns:a16="http://schemas.microsoft.com/office/drawing/2014/main" id="{8BF1906D-F539-78AF-468A-0776D2176E5A}"/>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53" name="Rounded Rectangle 43">
            <a:extLst>
              <a:ext uri="{FF2B5EF4-FFF2-40B4-BE49-F238E27FC236}">
                <a16:creationId xmlns:a16="http://schemas.microsoft.com/office/drawing/2014/main" id="{16811BE4-CBEF-0036-C50D-5C0BFF5B7253}"/>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54" name="Rounded Rectangle 44">
            <a:extLst>
              <a:ext uri="{FF2B5EF4-FFF2-40B4-BE49-F238E27FC236}">
                <a16:creationId xmlns:a16="http://schemas.microsoft.com/office/drawing/2014/main" id="{07904869-1818-D288-1203-1DDE86F10059}"/>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55" name="Rounded Rectangle 45">
            <a:extLst>
              <a:ext uri="{FF2B5EF4-FFF2-40B4-BE49-F238E27FC236}">
                <a16:creationId xmlns:a16="http://schemas.microsoft.com/office/drawing/2014/main" id="{7DEB06A5-B9EA-5EF4-C3BA-C228C292A6B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56" name="Rounded Rectangle 46">
            <a:extLst>
              <a:ext uri="{FF2B5EF4-FFF2-40B4-BE49-F238E27FC236}">
                <a16:creationId xmlns:a16="http://schemas.microsoft.com/office/drawing/2014/main" id="{21FF3FAD-585D-84F1-F6D8-FF05FB622FDD}"/>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57" name="Rounded Rectangle 47">
            <a:extLst>
              <a:ext uri="{FF2B5EF4-FFF2-40B4-BE49-F238E27FC236}">
                <a16:creationId xmlns:a16="http://schemas.microsoft.com/office/drawing/2014/main" id="{FA014764-0533-D5AC-CDB5-A9DAA183E94F}"/>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58" name="Rounded Rectangle 15">
            <a:extLst>
              <a:ext uri="{FF2B5EF4-FFF2-40B4-BE49-F238E27FC236}">
                <a16:creationId xmlns:a16="http://schemas.microsoft.com/office/drawing/2014/main" id="{52A13F8A-8243-7AC5-D40C-4800339D0CEE}"/>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9" name="Rounded Rectangle 26">
            <a:extLst>
              <a:ext uri="{FF2B5EF4-FFF2-40B4-BE49-F238E27FC236}">
                <a16:creationId xmlns:a16="http://schemas.microsoft.com/office/drawing/2014/main" id="{810CE8D0-3F01-85AD-2C08-7E0E42000209}"/>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60" name="TextBox 59">
            <a:extLst>
              <a:ext uri="{FF2B5EF4-FFF2-40B4-BE49-F238E27FC236}">
                <a16:creationId xmlns:a16="http://schemas.microsoft.com/office/drawing/2014/main" id="{8BC598A0-ABDD-FB12-80DB-756A1322C35C}"/>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20312298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7"/>
        <p:cNvGrpSpPr/>
        <p:nvPr/>
      </p:nvGrpSpPr>
      <p:grpSpPr>
        <a:xfrm>
          <a:off x="0" y="0"/>
          <a:ext cx="0" cy="0"/>
          <a:chOff x="0" y="0"/>
          <a:chExt cx="0" cy="0"/>
        </a:xfrm>
      </p:grpSpPr>
      <p:sp>
        <p:nvSpPr>
          <p:cNvPr id="58" name="Google Shape;58;g230b1a41ba8_0_220"/>
          <p:cNvSpPr txBox="1">
            <a:spLocks noGrp="1"/>
          </p:cNvSpPr>
          <p:nvPr>
            <p:ph type="title"/>
          </p:nvPr>
        </p:nvSpPr>
        <p:spPr>
          <a:xfrm>
            <a:off x="1408698" y="1127050"/>
            <a:ext cx="9371359" cy="2922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9" name="Google Shape;59;g230b1a41ba8_0_220"/>
          <p:cNvSpPr txBox="1">
            <a:spLocks noGrp="1"/>
          </p:cNvSpPr>
          <p:nvPr>
            <p:ph type="body" idx="1"/>
          </p:nvPr>
        </p:nvSpPr>
        <p:spPr>
          <a:xfrm>
            <a:off x="1434746" y="3029622"/>
            <a:ext cx="9319472" cy="230832"/>
          </a:xfrm>
          <a:prstGeom prst="rect">
            <a:avLst/>
          </a:prstGeom>
          <a:noFill/>
          <a:ln>
            <a:noFill/>
          </a:ln>
        </p:spPr>
        <p:txBody>
          <a:bodyPr spcFirstLastPara="1" wrap="square" lIns="0" tIns="0" rIns="0" bIns="0" anchor="t" anchorCtr="0">
            <a:spAutoFit/>
          </a:bodyPr>
          <a:lstStyle>
            <a:lvl1pPr marL="457063" lvl="0" indent="-228531"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26" lvl="1" indent="-228531" algn="l">
              <a:lnSpc>
                <a:spcPct val="100000"/>
              </a:lnSpc>
              <a:spcBef>
                <a:spcPts val="0"/>
              </a:spcBef>
              <a:spcAft>
                <a:spcPts val="0"/>
              </a:spcAft>
              <a:buSzPts val="1400"/>
              <a:buNone/>
              <a:defRPr/>
            </a:lvl2pPr>
            <a:lvl3pPr marL="1371189" lvl="2" indent="-228531" algn="l">
              <a:lnSpc>
                <a:spcPct val="100000"/>
              </a:lnSpc>
              <a:spcBef>
                <a:spcPts val="0"/>
              </a:spcBef>
              <a:spcAft>
                <a:spcPts val="0"/>
              </a:spcAft>
              <a:buSzPts val="1400"/>
              <a:buNone/>
              <a:defRPr/>
            </a:lvl3pPr>
            <a:lvl4pPr marL="1828251" lvl="3" indent="-228531" algn="l">
              <a:lnSpc>
                <a:spcPct val="100000"/>
              </a:lnSpc>
              <a:spcBef>
                <a:spcPts val="0"/>
              </a:spcBef>
              <a:spcAft>
                <a:spcPts val="0"/>
              </a:spcAft>
              <a:buSzPts val="1400"/>
              <a:buNone/>
              <a:defRPr/>
            </a:lvl4pPr>
            <a:lvl5pPr marL="2285314" lvl="4" indent="-228531" algn="l">
              <a:lnSpc>
                <a:spcPct val="100000"/>
              </a:lnSpc>
              <a:spcBef>
                <a:spcPts val="0"/>
              </a:spcBef>
              <a:spcAft>
                <a:spcPts val="0"/>
              </a:spcAft>
              <a:buSzPts val="1400"/>
              <a:buNone/>
              <a:defRPr/>
            </a:lvl5pPr>
            <a:lvl6pPr marL="2742377" lvl="5" indent="-228531" algn="l">
              <a:lnSpc>
                <a:spcPct val="100000"/>
              </a:lnSpc>
              <a:spcBef>
                <a:spcPts val="0"/>
              </a:spcBef>
              <a:spcAft>
                <a:spcPts val="0"/>
              </a:spcAft>
              <a:buSzPts val="1400"/>
              <a:buNone/>
              <a:defRPr/>
            </a:lvl6pPr>
            <a:lvl7pPr marL="3199440" lvl="6" indent="-228531" algn="l">
              <a:lnSpc>
                <a:spcPct val="100000"/>
              </a:lnSpc>
              <a:spcBef>
                <a:spcPts val="0"/>
              </a:spcBef>
              <a:spcAft>
                <a:spcPts val="0"/>
              </a:spcAft>
              <a:buSzPts val="1400"/>
              <a:buNone/>
              <a:defRPr/>
            </a:lvl7pPr>
            <a:lvl8pPr marL="3656503" lvl="7" indent="-228531" algn="l">
              <a:lnSpc>
                <a:spcPct val="100000"/>
              </a:lnSpc>
              <a:spcBef>
                <a:spcPts val="0"/>
              </a:spcBef>
              <a:spcAft>
                <a:spcPts val="0"/>
              </a:spcAft>
              <a:buSzPts val="1400"/>
              <a:buNone/>
              <a:defRPr/>
            </a:lvl8pPr>
            <a:lvl9pPr marL="4113566" lvl="8" indent="-228531" algn="l">
              <a:lnSpc>
                <a:spcPct val="100000"/>
              </a:lnSpc>
              <a:spcBef>
                <a:spcPts val="0"/>
              </a:spcBef>
              <a:spcAft>
                <a:spcPts val="0"/>
              </a:spcAft>
              <a:buSzPts val="1400"/>
              <a:buNone/>
              <a:defRPr/>
            </a:lvl9pPr>
          </a:lstStyle>
          <a:p>
            <a:pPr lvl="0"/>
            <a:r>
              <a:rPr lang="en-US"/>
              <a:t>Click to edit Master text styles</a:t>
            </a:r>
          </a:p>
        </p:txBody>
      </p:sp>
      <p:sp>
        <p:nvSpPr>
          <p:cNvPr id="60" name="Google Shape;60;g230b1a41ba8_0_220"/>
          <p:cNvSpPr txBox="1">
            <a:spLocks noGrp="1"/>
          </p:cNvSpPr>
          <p:nvPr>
            <p:ph type="ftr" idx="11"/>
          </p:nvPr>
        </p:nvSpPr>
        <p:spPr>
          <a:xfrm>
            <a:off x="683494" y="6441159"/>
            <a:ext cx="2722091" cy="1848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g230b1a41ba8_0_220"/>
          <p:cNvSpPr txBox="1">
            <a:spLocks noGrp="1"/>
          </p:cNvSpPr>
          <p:nvPr>
            <p:ph type="dt" idx="10"/>
          </p:nvPr>
        </p:nvSpPr>
        <p:spPr>
          <a:xfrm>
            <a:off x="609441" y="6377940"/>
            <a:ext cx="280337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g230b1a41ba8_0_220"/>
          <p:cNvSpPr txBox="1">
            <a:spLocks noGrp="1"/>
          </p:cNvSpPr>
          <p:nvPr>
            <p:ph type="sldNum" idx="12"/>
          </p:nvPr>
        </p:nvSpPr>
        <p:spPr>
          <a:xfrm>
            <a:off x="8775954" y="6377940"/>
            <a:ext cx="280337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1434590951"/>
      </p:ext>
    </p:extLst>
  </p:cSld>
  <p:clrMapOvr>
    <a:masterClrMapping/>
  </p:clrMapOvr>
  <p:hf sldNum="0" hdr="0" ftr="0"/>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latin typeface="Barlow" panose="00000500000000000000" pitchFamily="2" charset="0"/>
            </a:endParaRPr>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6"/>
            <a:ext cx="6283435" cy="635943"/>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 styles</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
        <p:nvSpPr>
          <p:cNvPr id="2" name="TextBox 1">
            <a:extLst>
              <a:ext uri="{FF2B5EF4-FFF2-40B4-BE49-F238E27FC236}">
                <a16:creationId xmlns:a16="http://schemas.microsoft.com/office/drawing/2014/main" id="{610A5EE1-C9B7-020F-F8E3-E13DF2279C20}"/>
              </a:ext>
            </a:extLst>
          </p:cNvPr>
          <p:cNvSpPr txBox="1"/>
          <p:nvPr userDrawn="1"/>
        </p:nvSpPr>
        <p:spPr>
          <a:xfrm>
            <a:off x="7570425" y="394244"/>
            <a:ext cx="6094413" cy="369332"/>
          </a:xfrm>
          <a:prstGeom prst="rect">
            <a:avLst/>
          </a:prstGeom>
          <a:noFill/>
        </p:spPr>
        <p:txBody>
          <a:bodyPr wrap="square">
            <a:spAutoFit/>
          </a:bodyPr>
          <a:lstStyle/>
          <a:p>
            <a:r>
              <a:rPr lang="en-US" sz="1799" b="0" i="0" u="none" strike="noStrike" cap="none">
                <a:solidFill>
                  <a:schemeClr val="bg1"/>
                </a:solidFill>
                <a:latin typeface="Calibri"/>
                <a:ea typeface="Calibri"/>
                <a:cs typeface="Calibri"/>
                <a:sym typeface="Calibri"/>
              </a:rPr>
              <a:t>DRAFT – FOR DISCUSSION</a:t>
            </a:r>
            <a:endParaRPr lang="en-US" sz="1799">
              <a:solidFill>
                <a:schemeClr val="bg1"/>
              </a:solidFill>
            </a:endParaRPr>
          </a:p>
        </p:txBody>
      </p:sp>
    </p:spTree>
    <p:extLst>
      <p:ext uri="{BB962C8B-B14F-4D97-AF65-F5344CB8AC3E}">
        <p14:creationId xmlns:p14="http://schemas.microsoft.com/office/powerpoint/2010/main" val="352927372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649100206"/>
      </p:ext>
    </p:extLst>
  </p:cSld>
  <p:clrMapOvr>
    <a:masterClrMapping/>
  </p:clrMapOvr>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197260881"/>
      </p:ext>
    </p:extLst>
  </p:cSld>
  <p:clrMapOvr>
    <a:masterClrMapping/>
  </p:clrMapOvr>
  <p:extLst>
    <p:ext uri="{DCECCB84-F9BA-43D5-87BE-67443E8EF086}">
      <p15:sldGuideLst xmlns:p15="http://schemas.microsoft.com/office/powerpoint/2012/main"/>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11552977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hree Content w heading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056" y="310897"/>
            <a:ext cx="11192256" cy="641604"/>
          </a:xfrm>
        </p:spPr>
        <p:txBody>
          <a:bodyPr>
            <a:noAutofit/>
          </a:bodyPr>
          <a:lstStyle>
            <a:lvl1pPr>
              <a:defRPr>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05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30866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8169276" y="1747703"/>
            <a:ext cx="3469894" cy="4421322"/>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028674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953708316"/>
      </p:ext>
    </p:extLst>
  </p:cSld>
  <p:clrMapOvr>
    <a:masterClrMapping/>
  </p:clrMapOvr>
  <p:extLst>
    <p:ext uri="{DCECCB84-F9BA-43D5-87BE-67443E8EF086}">
      <p15:sldGuideLst xmlns:p15="http://schemas.microsoft.com/office/powerpoint/2012/main"/>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2400180494"/>
      </p:ext>
    </p:extLst>
  </p:cSld>
  <p:clrMapOvr>
    <a:masterClrMapping/>
  </p:clrMapOvr>
  <p:extLst>
    <p:ext uri="{DCECCB84-F9BA-43D5-87BE-67443E8EF086}">
      <p15:sldGuideLst xmlns:p15="http://schemas.microsoft.com/office/powerpoint/2012/main"/>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47799430"/>
      </p:ext>
    </p:extLst>
  </p:cSld>
  <p:clrMapOvr>
    <a:masterClrMapping/>
  </p:clrMapOvr>
  <p:extLst>
    <p:ext uri="{DCECCB84-F9BA-43D5-87BE-67443E8EF086}">
      <p15:sldGuideLst xmlns:p15="http://schemas.microsoft.com/office/powerpoint/2012/main"/>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372028624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peakers 1">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23903" y="1933216"/>
            <a:ext cx="1371243" cy="1267184"/>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51" y="685800"/>
            <a:ext cx="10969930" cy="1143000"/>
          </a:xfrm>
          <a:prstGeom prst="rect">
            <a:avLst/>
          </a:prstGeom>
        </p:spPr>
        <p:txBody>
          <a:bodyPr vert="horz" wrap="square" lIns="0" tIns="0" rIns="0" bIns="0" rtlCol="0" anchor="ctr" anchorCtr="0">
            <a:noAutofit/>
          </a:bodyPr>
          <a:lstStyle>
            <a:lvl1pPr>
              <a:defRPr lang="en-US" dirty="0">
                <a:solidFill>
                  <a:schemeClr val="tx2"/>
                </a:solidFill>
              </a:defRPr>
            </a:lvl1pPr>
          </a:lstStyle>
          <a:p>
            <a:pPr lvl="0"/>
            <a:r>
              <a:rPr lang="en-US"/>
              <a:t>Headline</a:t>
            </a:r>
          </a:p>
        </p:txBody>
      </p:sp>
      <p:sp>
        <p:nvSpPr>
          <p:cNvPr id="6" name="Content Placeholder 5"/>
          <p:cNvSpPr>
            <a:spLocks noGrp="1"/>
          </p:cNvSpPr>
          <p:nvPr>
            <p:ph sz="quarter" idx="10" hasCustomPrompt="1"/>
          </p:nvPr>
        </p:nvSpPr>
        <p:spPr bwMode="invGray">
          <a:xfrm>
            <a:off x="623903" y="3429000"/>
            <a:ext cx="4099265"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5599242" y="3429000"/>
            <a:ext cx="460889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75844"/>
            <a:ext cx="1371243" cy="1224557"/>
          </a:xfrm>
        </p:spPr>
        <p:txBody>
          <a:bodyPr wrap="square" anchor="t"/>
          <a:lstStyle>
            <a:lvl1pPr algn="ctr">
              <a:buNone/>
              <a:defRPr sz="1200"/>
            </a:lvl1pPr>
          </a:lstStyle>
          <a:p>
            <a:r>
              <a:rPr lang="en-US"/>
              <a:t>Logo</a:t>
            </a:r>
          </a:p>
        </p:txBody>
      </p:sp>
    </p:spTree>
    <p:extLst>
      <p:ext uri="{BB962C8B-B14F-4D97-AF65-F5344CB8AC3E}">
        <p14:creationId xmlns:p14="http://schemas.microsoft.com/office/powerpoint/2010/main" val="1071793842"/>
      </p:ext>
    </p:extLst>
  </p:cSld>
  <p:clrMapOvr>
    <a:masterClrMapping/>
  </p:clrMapOvr>
  <p:transition>
    <p:fade/>
  </p:transition>
  <p:extLst>
    <p:ext uri="{DCECCB84-F9BA-43D5-87BE-67443E8EF086}">
      <p15:sldGuideLst xmlns:p15="http://schemas.microsoft.com/office/powerpoint/2012/main"/>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peakers 2">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19167" y="1953570"/>
            <a:ext cx="1361517" cy="124683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2" y="3429001"/>
            <a:ext cx="4570809"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6113820" y="3429000"/>
            <a:ext cx="4551402" cy="2743200"/>
          </a:xfrm>
        </p:spPr>
        <p:txBody>
          <a:bodyPr wrap="square"/>
          <a:lstStyle>
            <a:lvl1pPr marL="0" indent="0">
              <a:lnSpc>
                <a:spcPct val="100000"/>
              </a:lnSpc>
              <a:spcBef>
                <a:spcPts val="1200"/>
              </a:spcBef>
              <a:buNone/>
              <a:defRPr sz="1400">
                <a:solidFill>
                  <a:srgbClr val="6C7986"/>
                </a:solidFill>
              </a:defRPr>
            </a:lvl1pPr>
            <a:lvl2pPr>
              <a:buNone/>
              <a:defRPr sz="1400">
                <a:solidFill>
                  <a:schemeClr val="bg2"/>
                </a:solidFill>
              </a:defRPr>
            </a:lvl2pPr>
          </a:lstStyle>
          <a:p>
            <a:pPr lvl="0"/>
            <a:r>
              <a:rPr lang="en-US"/>
              <a:t>Content</a:t>
            </a:r>
          </a:p>
        </p:txBody>
      </p:sp>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2437766" y="1943100"/>
            <a:ext cx="1361518" cy="1245658"/>
          </a:xfrm>
        </p:spPr>
        <p:txBody>
          <a:bodyPr wrap="square" anchor="t"/>
          <a:lstStyle>
            <a:lvl1pPr algn="ctr">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7922737" y="1965212"/>
            <a:ext cx="1371243" cy="1223546"/>
          </a:xfrm>
        </p:spPr>
        <p:txBody>
          <a:bodyPr wrap="square" anchor="t"/>
          <a:lstStyle>
            <a:lvl1pPr algn="ctr">
              <a:buNone/>
              <a:defRPr sz="1200"/>
            </a:lvl1pPr>
          </a:lstStyle>
          <a:p>
            <a:r>
              <a:rPr lang="en-US"/>
              <a:t>Logo</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6113820" y="1965212"/>
            <a:ext cx="1351835" cy="1235188"/>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1452781661"/>
      </p:ext>
    </p:extLst>
  </p:cSld>
  <p:clrMapOvr>
    <a:masterClrMapping/>
  </p:clrMapOvr>
  <p:transition>
    <p:fade/>
  </p:transition>
  <p:extLst>
    <p:ext uri="{DCECCB84-F9BA-43D5-87BE-67443E8EF086}">
      <p15:sldGuideLst xmlns:p15="http://schemas.microsoft.com/office/powerpoint/2012/main"/>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peakers 3">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E8E0FF5-4F9E-DC49-A0F7-432C85EC7B77}"/>
              </a:ext>
            </a:extLst>
          </p:cNvPr>
          <p:cNvSpPr>
            <a:spLocks noGrp="1"/>
          </p:cNvSpPr>
          <p:nvPr>
            <p:ph type="pic" sz="quarter" idx="14" hasCustomPrompt="1"/>
          </p:nvPr>
        </p:nvSpPr>
        <p:spPr bwMode="invGray">
          <a:xfrm>
            <a:off x="1980684" y="1943100"/>
            <a:ext cx="1371243"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11" name="Picture Placeholder 26">
            <a:extLst>
              <a:ext uri="{FF2B5EF4-FFF2-40B4-BE49-F238E27FC236}">
                <a16:creationId xmlns:a16="http://schemas.microsoft.com/office/drawing/2014/main" id="{592ECBE6-56C9-744E-86E8-3F7F48BD6DD2}"/>
              </a:ext>
            </a:extLst>
          </p:cNvPr>
          <p:cNvSpPr>
            <a:spLocks noGrp="1"/>
          </p:cNvSpPr>
          <p:nvPr>
            <p:ph type="pic" sz="quarter" idx="17" hasCustomPrompt="1"/>
          </p:nvPr>
        </p:nvSpPr>
        <p:spPr bwMode="invGray">
          <a:xfrm>
            <a:off x="5637333"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3" name="Picture Placeholder 26">
            <a:extLst>
              <a:ext uri="{FF2B5EF4-FFF2-40B4-BE49-F238E27FC236}">
                <a16:creationId xmlns:a16="http://schemas.microsoft.com/office/drawing/2014/main" id="{C1B5F03B-87F7-CC4B-8310-C35AC00889A8}"/>
              </a:ext>
            </a:extLst>
          </p:cNvPr>
          <p:cNvSpPr>
            <a:spLocks noGrp="1"/>
          </p:cNvSpPr>
          <p:nvPr>
            <p:ph type="pic" sz="quarter" idx="20" hasCustomPrompt="1"/>
          </p:nvPr>
        </p:nvSpPr>
        <p:spPr bwMode="invGray">
          <a:xfrm>
            <a:off x="9293980" y="1943100"/>
            <a:ext cx="1371242" cy="1257300"/>
          </a:xfrm>
        </p:spPr>
        <p:txBody>
          <a:bodyPr wrap="square" anchor="t"/>
          <a:lstStyle>
            <a:lvl1pPr marL="0" indent="0" algn="ctr">
              <a:buFont typeface="Arial" panose="020B0604020202020204" pitchFamily="34" charset="0"/>
              <a:buNone/>
              <a:defRPr sz="1200"/>
            </a:lvl1pPr>
          </a:lstStyle>
          <a:p>
            <a:r>
              <a:rPr lang="en-US"/>
              <a:t>Logo</a:t>
            </a:r>
          </a:p>
        </p:txBody>
      </p:sp>
      <p:sp>
        <p:nvSpPr>
          <p:cNvPr id="29" name="Picture Placeholder 28">
            <a:extLst>
              <a:ext uri="{FF2B5EF4-FFF2-40B4-BE49-F238E27FC236}">
                <a16:creationId xmlns:a16="http://schemas.microsoft.com/office/drawing/2014/main" id="{EE4EDAD0-0380-4AB8-9844-156B9F5E95D8}"/>
              </a:ext>
            </a:extLst>
          </p:cNvPr>
          <p:cNvSpPr>
            <a:spLocks noGrp="1"/>
          </p:cNvSpPr>
          <p:nvPr>
            <p:ph type="pic" sz="quarter" idx="21" hasCustomPrompt="1"/>
          </p:nvPr>
        </p:nvSpPr>
        <p:spPr bwMode="invGray">
          <a:xfrm>
            <a:off x="609441" y="1943099"/>
            <a:ext cx="1256973" cy="1257300"/>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2" name="Title 1"/>
          <p:cNvSpPr>
            <a:spLocks noGrp="1"/>
          </p:cNvSpPr>
          <p:nvPr>
            <p:ph type="title" hasCustomPrompt="1"/>
          </p:nvPr>
        </p:nvSpPr>
        <p:spPr bwMode="invGray">
          <a:xfrm>
            <a:off x="609441" y="685800"/>
            <a:ext cx="10969943" cy="1143000"/>
          </a:xfrm>
          <a:prstGeom prst="rect">
            <a:avLst/>
          </a:prstGeom>
        </p:spPr>
        <p:txBody>
          <a:bodyPr vert="horz" wrap="square" lIns="0" tIns="0" rIns="0" bIns="0" rtlCol="0" anchor="ctr" anchorCtr="0">
            <a:noAutofit/>
          </a:bodyPr>
          <a:lstStyle>
            <a:lvl1pPr>
              <a:defRPr lang="en-US" dirty="0">
                <a:solidFill>
                  <a:srgbClr val="311E57"/>
                </a:solidFill>
              </a:defRPr>
            </a:lvl1pPr>
          </a:lstStyle>
          <a:p>
            <a:pPr lvl="0"/>
            <a:r>
              <a:rPr lang="en-US"/>
              <a:t>Headline</a:t>
            </a:r>
          </a:p>
        </p:txBody>
      </p:sp>
      <p:sp>
        <p:nvSpPr>
          <p:cNvPr id="6" name="Content Placeholder 5"/>
          <p:cNvSpPr>
            <a:spLocks noGrp="1"/>
          </p:cNvSpPr>
          <p:nvPr>
            <p:ph sz="quarter" idx="10" hasCustomPrompt="1"/>
          </p:nvPr>
        </p:nvSpPr>
        <p:spPr bwMode="invGray">
          <a:xfrm>
            <a:off x="609441" y="3429000"/>
            <a:ext cx="3199567"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7" name="Content Placeholder 5"/>
          <p:cNvSpPr>
            <a:spLocks noGrp="1"/>
          </p:cNvSpPr>
          <p:nvPr>
            <p:ph sz="quarter" idx="11" hasCustomPrompt="1"/>
          </p:nvPr>
        </p:nvSpPr>
        <p:spPr bwMode="invGray">
          <a:xfrm>
            <a:off x="4266090"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20" name="Content Placeholder 5">
            <a:extLst>
              <a:ext uri="{FF2B5EF4-FFF2-40B4-BE49-F238E27FC236}">
                <a16:creationId xmlns:a16="http://schemas.microsoft.com/office/drawing/2014/main" id="{AE3D3BFE-D8E4-744C-9DC7-45ED04ADA0EA}"/>
              </a:ext>
            </a:extLst>
          </p:cNvPr>
          <p:cNvSpPr>
            <a:spLocks noGrp="1"/>
          </p:cNvSpPr>
          <p:nvPr>
            <p:ph sz="quarter" idx="18" hasCustomPrompt="1"/>
          </p:nvPr>
        </p:nvSpPr>
        <p:spPr bwMode="invGray">
          <a:xfrm>
            <a:off x="7922739" y="3429000"/>
            <a:ext cx="3199565" cy="2743200"/>
          </a:xfrm>
        </p:spPr>
        <p:txBody>
          <a:bodyPr wrap="square" tIns="0" bIns="0"/>
          <a:lstStyle>
            <a:lvl1pPr marL="0" indent="0">
              <a:lnSpc>
                <a:spcPct val="150000"/>
              </a:lnSpc>
              <a:spcBef>
                <a:spcPts val="0"/>
              </a:spcBef>
              <a:spcAft>
                <a:spcPts val="600"/>
              </a:spcAft>
              <a:buNone/>
              <a:defRPr sz="1400">
                <a:solidFill>
                  <a:srgbClr val="6C7986"/>
                </a:solidFill>
              </a:defRPr>
            </a:lvl1pPr>
            <a:lvl2pPr>
              <a:buNone/>
              <a:defRPr sz="1400">
                <a:solidFill>
                  <a:schemeClr val="bg2"/>
                </a:solidFill>
              </a:defRPr>
            </a:lvl2pPr>
          </a:lstStyle>
          <a:p>
            <a:pPr lvl="0"/>
            <a:r>
              <a:rPr lang="en-US"/>
              <a:t>Content</a:t>
            </a:r>
          </a:p>
        </p:txBody>
      </p:sp>
      <p:sp>
        <p:nvSpPr>
          <p:cNvPr id="30" name="Picture Placeholder 29">
            <a:extLst>
              <a:ext uri="{FF2B5EF4-FFF2-40B4-BE49-F238E27FC236}">
                <a16:creationId xmlns:a16="http://schemas.microsoft.com/office/drawing/2014/main" id="{A6C82BA8-A698-4282-BCA0-9CC104DC70B7}"/>
              </a:ext>
            </a:extLst>
          </p:cNvPr>
          <p:cNvSpPr>
            <a:spLocks noGrp="1"/>
          </p:cNvSpPr>
          <p:nvPr>
            <p:ph type="pic" sz="quarter" idx="22" hasCustomPrompt="1"/>
          </p:nvPr>
        </p:nvSpPr>
        <p:spPr bwMode="invGray">
          <a:xfrm>
            <a:off x="4266089" y="1943099"/>
            <a:ext cx="1256972" cy="1257299"/>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
        <p:nvSpPr>
          <p:cNvPr id="31" name="Picture Placeholder 30">
            <a:extLst>
              <a:ext uri="{FF2B5EF4-FFF2-40B4-BE49-F238E27FC236}">
                <a16:creationId xmlns:a16="http://schemas.microsoft.com/office/drawing/2014/main" id="{962560B6-FB4B-4B36-AB57-740126015B9A}"/>
              </a:ext>
            </a:extLst>
          </p:cNvPr>
          <p:cNvSpPr>
            <a:spLocks noGrp="1"/>
          </p:cNvSpPr>
          <p:nvPr>
            <p:ph type="pic" sz="quarter" idx="23" hasCustomPrompt="1"/>
          </p:nvPr>
        </p:nvSpPr>
        <p:spPr bwMode="invGray">
          <a:xfrm>
            <a:off x="7922738" y="1943100"/>
            <a:ext cx="1256970" cy="1257297"/>
          </a:xfrm>
          <a:custGeom>
            <a:avLst/>
            <a:gdLst>
              <a:gd name="connsiteX0" fmla="*/ 85476 w 1280160"/>
              <a:gd name="connsiteY0" fmla="*/ 0 h 1280160"/>
              <a:gd name="connsiteX1" fmla="*/ 1194684 w 1280160"/>
              <a:gd name="connsiteY1" fmla="*/ 0 h 1280160"/>
              <a:gd name="connsiteX2" fmla="*/ 1280160 w 1280160"/>
              <a:gd name="connsiteY2" fmla="*/ 85476 h 1280160"/>
              <a:gd name="connsiteX3" fmla="*/ 1280160 w 1280160"/>
              <a:gd name="connsiteY3" fmla="*/ 1194684 h 1280160"/>
              <a:gd name="connsiteX4" fmla="*/ 1194684 w 1280160"/>
              <a:gd name="connsiteY4" fmla="*/ 1280160 h 1280160"/>
              <a:gd name="connsiteX5" fmla="*/ 85476 w 1280160"/>
              <a:gd name="connsiteY5" fmla="*/ 1280160 h 1280160"/>
              <a:gd name="connsiteX6" fmla="*/ 0 w 1280160"/>
              <a:gd name="connsiteY6" fmla="*/ 1194684 h 1280160"/>
              <a:gd name="connsiteX7" fmla="*/ 0 w 1280160"/>
              <a:gd name="connsiteY7" fmla="*/ 85476 h 1280160"/>
              <a:gd name="connsiteX8" fmla="*/ 85476 w 1280160"/>
              <a:gd name="connsiteY8" fmla="*/ 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0160" h="1280160">
                <a:moveTo>
                  <a:pt x="85476" y="0"/>
                </a:moveTo>
                <a:lnTo>
                  <a:pt x="1194684" y="0"/>
                </a:lnTo>
                <a:cubicBezTo>
                  <a:pt x="1241891" y="0"/>
                  <a:pt x="1280160" y="38269"/>
                  <a:pt x="1280160" y="85476"/>
                </a:cubicBezTo>
                <a:lnTo>
                  <a:pt x="1280160" y="1194684"/>
                </a:lnTo>
                <a:cubicBezTo>
                  <a:pt x="1280160" y="1241891"/>
                  <a:pt x="1241891" y="1280160"/>
                  <a:pt x="1194684" y="1280160"/>
                </a:cubicBezTo>
                <a:lnTo>
                  <a:pt x="85476" y="1280160"/>
                </a:lnTo>
                <a:cubicBezTo>
                  <a:pt x="38269" y="1280160"/>
                  <a:pt x="0" y="1241891"/>
                  <a:pt x="0" y="1194684"/>
                </a:cubicBezTo>
                <a:lnTo>
                  <a:pt x="0" y="85476"/>
                </a:lnTo>
                <a:cubicBezTo>
                  <a:pt x="0" y="38269"/>
                  <a:pt x="38269" y="0"/>
                  <a:pt x="85476" y="0"/>
                </a:cubicBezTo>
                <a:close/>
              </a:path>
            </a:pathLst>
          </a:custGeom>
          <a:solidFill>
            <a:schemeClr val="tx1"/>
          </a:solidFill>
        </p:spPr>
        <p:txBody>
          <a:bodyPr wrap="square" anchor="t" anchorCtr="0">
            <a:noAutofit/>
          </a:bodyPr>
          <a:lstStyle>
            <a:lvl1pPr marL="0" indent="0" algn="ctr">
              <a:buNone/>
              <a:defRPr sz="1100">
                <a:solidFill>
                  <a:schemeClr val="bg1"/>
                </a:solidFill>
              </a:defRPr>
            </a:lvl1pPr>
          </a:lstStyle>
          <a:p>
            <a:r>
              <a:rPr lang="en-US"/>
              <a:t>Headshot</a:t>
            </a:r>
          </a:p>
        </p:txBody>
      </p:sp>
    </p:spTree>
    <p:extLst>
      <p:ext uri="{BB962C8B-B14F-4D97-AF65-F5344CB8AC3E}">
        <p14:creationId xmlns:p14="http://schemas.microsoft.com/office/powerpoint/2010/main" val="3277382490"/>
      </p:ext>
    </p:extLst>
  </p:cSld>
  <p:clrMapOvr>
    <a:masterClrMapping/>
  </p:clrMapOvr>
  <p:transition>
    <p:fade/>
  </p:transition>
  <p:extLst>
    <p:ext uri="{DCECCB84-F9BA-43D5-87BE-67443E8EF086}">
      <p15:sldGuideLst xmlns:p15="http://schemas.microsoft.com/office/powerpoint/2012/main"/>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peakers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1295063"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951712"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8608358" y="4343402"/>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defRPr>
            </a:lvl1pPr>
          </a:lstStyle>
          <a:p>
            <a:pPr lvl="0"/>
            <a:r>
              <a:rPr lang="en-US"/>
              <a:t>Name</a:t>
            </a:r>
          </a:p>
        </p:txBody>
      </p:sp>
      <p:sp>
        <p:nvSpPr>
          <p:cNvPr id="2" name="Text Placeholder 7">
            <a:extLst>
              <a:ext uri="{FF2B5EF4-FFF2-40B4-BE49-F238E27FC236}">
                <a16:creationId xmlns:a16="http://schemas.microsoft.com/office/drawing/2014/main" id="{978E86FA-7552-B7E4-E506-07FD755F3812}"/>
              </a:ext>
            </a:extLst>
          </p:cNvPr>
          <p:cNvSpPr>
            <a:spLocks noGrp="1"/>
          </p:cNvSpPr>
          <p:nvPr>
            <p:ph type="body" sz="quarter" idx="25" hasCustomPrompt="1"/>
          </p:nvPr>
        </p:nvSpPr>
        <p:spPr>
          <a:xfrm>
            <a:off x="129506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3" name="Text Placeholder 7">
            <a:extLst>
              <a:ext uri="{FF2B5EF4-FFF2-40B4-BE49-F238E27FC236}">
                <a16:creationId xmlns:a16="http://schemas.microsoft.com/office/drawing/2014/main" id="{52CD3BBF-2645-12DF-0AA6-5B5FE949ED91}"/>
              </a:ext>
            </a:extLst>
          </p:cNvPr>
          <p:cNvSpPr>
            <a:spLocks noGrp="1"/>
          </p:cNvSpPr>
          <p:nvPr>
            <p:ph type="body" sz="quarter" idx="26" hasCustomPrompt="1"/>
          </p:nvPr>
        </p:nvSpPr>
        <p:spPr>
          <a:xfrm>
            <a:off x="4951712"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5" name="Text Placeholder 7">
            <a:extLst>
              <a:ext uri="{FF2B5EF4-FFF2-40B4-BE49-F238E27FC236}">
                <a16:creationId xmlns:a16="http://schemas.microsoft.com/office/drawing/2014/main" id="{67EEE9A0-B6DD-DD88-2F06-9E5A58DF183F}"/>
              </a:ext>
            </a:extLst>
          </p:cNvPr>
          <p:cNvSpPr>
            <a:spLocks noGrp="1"/>
          </p:cNvSpPr>
          <p:nvPr>
            <p:ph type="body" sz="quarter" idx="27" hasCustomPrompt="1"/>
          </p:nvPr>
        </p:nvSpPr>
        <p:spPr>
          <a:xfrm>
            <a:off x="8608358"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1295063" y="2057400"/>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8608358"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951712" y="2069122"/>
            <a:ext cx="2285405" cy="2286000"/>
          </a:xfrm>
          <a:solidFill>
            <a:schemeClr val="tx1"/>
          </a:solidFill>
        </p:spPr>
        <p:txBody>
          <a:bodyPr anchor="t"/>
          <a:lstStyle>
            <a:lvl1pPr marL="0" indent="0" algn="ctr">
              <a:buNone/>
              <a:defRPr>
                <a:solidFill>
                  <a:schemeClr val="bg1"/>
                </a:solidFill>
              </a:defRPr>
            </a:lvl1pPr>
          </a:lstStyle>
          <a:p>
            <a:r>
              <a:rPr lang="en-US"/>
              <a:t>Headshot</a:t>
            </a:r>
          </a:p>
        </p:txBody>
      </p:sp>
    </p:spTree>
    <p:extLst>
      <p:ext uri="{BB962C8B-B14F-4D97-AF65-F5344CB8AC3E}">
        <p14:creationId xmlns:p14="http://schemas.microsoft.com/office/powerpoint/2010/main" val="203906181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Project Team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8" name="Title 11">
            <a:extLst>
              <a:ext uri="{FF2B5EF4-FFF2-40B4-BE49-F238E27FC236}">
                <a16:creationId xmlns:a16="http://schemas.microsoft.com/office/drawing/2014/main" id="{D71FA2DA-3ADA-7296-9B61-C76FE83F3C1E}"/>
              </a:ext>
            </a:extLst>
          </p:cNvPr>
          <p:cNvSpPr>
            <a:spLocks noGrp="1"/>
          </p:cNvSpPr>
          <p:nvPr>
            <p:ph type="title" hasCustomPrompt="1"/>
          </p:nvPr>
        </p:nvSpPr>
        <p:spPr>
          <a:xfrm>
            <a:off x="609441" y="685800"/>
            <a:ext cx="10969943" cy="685800"/>
          </a:xfrm>
        </p:spPr>
        <p:txBody>
          <a:bodyPr anchor="t">
            <a:normAutofit fontScale="90000"/>
          </a:bodyPr>
          <a:lstStyle>
            <a:lvl1pPr>
              <a:defRPr/>
            </a:lvl1pPr>
          </a:lstStyle>
          <a:p>
            <a:r>
              <a:rPr lang="en-US"/>
              <a:t>“NewRocket Engagement Team”</a:t>
            </a:r>
          </a:p>
        </p:txBody>
      </p:sp>
      <p:sp>
        <p:nvSpPr>
          <p:cNvPr id="83" name="Text Placeholder 82">
            <a:extLst>
              <a:ext uri="{FF2B5EF4-FFF2-40B4-BE49-F238E27FC236}">
                <a16:creationId xmlns:a16="http://schemas.microsoft.com/office/drawing/2014/main" id="{33647D5B-ADF8-7A68-6D86-93F58AE05AEA}"/>
              </a:ext>
            </a:extLst>
          </p:cNvPr>
          <p:cNvSpPr>
            <a:spLocks noGrp="1"/>
          </p:cNvSpPr>
          <p:nvPr>
            <p:ph type="body" sz="quarter" idx="19" hasCustomPrompt="1"/>
          </p:nvPr>
        </p:nvSpPr>
        <p:spPr>
          <a:xfrm>
            <a:off x="609441"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84" name="Text Placeholder 82">
            <a:extLst>
              <a:ext uri="{FF2B5EF4-FFF2-40B4-BE49-F238E27FC236}">
                <a16:creationId xmlns:a16="http://schemas.microsoft.com/office/drawing/2014/main" id="{07B5E64B-4DBB-A1CD-2257-F774B7EFB9CB}"/>
              </a:ext>
            </a:extLst>
          </p:cNvPr>
          <p:cNvSpPr>
            <a:spLocks noGrp="1"/>
          </p:cNvSpPr>
          <p:nvPr>
            <p:ph type="body" sz="quarter" idx="20" hasCustomPrompt="1"/>
          </p:nvPr>
        </p:nvSpPr>
        <p:spPr>
          <a:xfrm>
            <a:off x="609441"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5" name="Text Placeholder 82">
            <a:extLst>
              <a:ext uri="{FF2B5EF4-FFF2-40B4-BE49-F238E27FC236}">
                <a16:creationId xmlns:a16="http://schemas.microsoft.com/office/drawing/2014/main" id="{7B8515E4-F3DB-85AE-EB2C-C37EA21E7AE8}"/>
              </a:ext>
            </a:extLst>
          </p:cNvPr>
          <p:cNvSpPr>
            <a:spLocks noGrp="1"/>
          </p:cNvSpPr>
          <p:nvPr>
            <p:ph type="body" sz="quarter" idx="21" hasCustomPrompt="1"/>
          </p:nvPr>
        </p:nvSpPr>
        <p:spPr>
          <a:xfrm>
            <a:off x="3360633"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87" name="Text Placeholder 82">
            <a:extLst>
              <a:ext uri="{FF2B5EF4-FFF2-40B4-BE49-F238E27FC236}">
                <a16:creationId xmlns:a16="http://schemas.microsoft.com/office/drawing/2014/main" id="{BDCFCDC4-7CDF-7051-174E-6C9DF26B36B4}"/>
              </a:ext>
            </a:extLst>
          </p:cNvPr>
          <p:cNvSpPr>
            <a:spLocks noGrp="1"/>
          </p:cNvSpPr>
          <p:nvPr>
            <p:ph type="body" sz="quarter" idx="22" hasCustomPrompt="1"/>
          </p:nvPr>
        </p:nvSpPr>
        <p:spPr>
          <a:xfrm>
            <a:off x="335192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88" name="Text Placeholder 82">
            <a:extLst>
              <a:ext uri="{FF2B5EF4-FFF2-40B4-BE49-F238E27FC236}">
                <a16:creationId xmlns:a16="http://schemas.microsoft.com/office/drawing/2014/main" id="{0FFE737D-B513-7012-89E5-7D5AE3243A26}"/>
              </a:ext>
            </a:extLst>
          </p:cNvPr>
          <p:cNvSpPr>
            <a:spLocks noGrp="1"/>
          </p:cNvSpPr>
          <p:nvPr>
            <p:ph type="body" sz="quarter" idx="23" hasCustomPrompt="1"/>
          </p:nvPr>
        </p:nvSpPr>
        <p:spPr>
          <a:xfrm>
            <a:off x="6103119" y="16089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89" name="Text Placeholder 82">
            <a:extLst>
              <a:ext uri="{FF2B5EF4-FFF2-40B4-BE49-F238E27FC236}">
                <a16:creationId xmlns:a16="http://schemas.microsoft.com/office/drawing/2014/main" id="{F7B75092-2C87-96FD-F82D-3429A9CCE33B}"/>
              </a:ext>
            </a:extLst>
          </p:cNvPr>
          <p:cNvSpPr>
            <a:spLocks noGrp="1"/>
          </p:cNvSpPr>
          <p:nvPr>
            <p:ph type="body" sz="quarter" idx="24" hasCustomPrompt="1"/>
          </p:nvPr>
        </p:nvSpPr>
        <p:spPr>
          <a:xfrm>
            <a:off x="610311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2" name="Text Placeholder 82">
            <a:extLst>
              <a:ext uri="{FF2B5EF4-FFF2-40B4-BE49-F238E27FC236}">
                <a16:creationId xmlns:a16="http://schemas.microsoft.com/office/drawing/2014/main" id="{0CECAD19-2DDA-9AF3-196D-EE35C0E93B63}"/>
              </a:ext>
            </a:extLst>
          </p:cNvPr>
          <p:cNvSpPr>
            <a:spLocks noGrp="1"/>
          </p:cNvSpPr>
          <p:nvPr>
            <p:ph type="body" sz="quarter" idx="27" hasCustomPrompt="1"/>
          </p:nvPr>
        </p:nvSpPr>
        <p:spPr>
          <a:xfrm>
            <a:off x="618148"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93" name="Text Placeholder 82">
            <a:extLst>
              <a:ext uri="{FF2B5EF4-FFF2-40B4-BE49-F238E27FC236}">
                <a16:creationId xmlns:a16="http://schemas.microsoft.com/office/drawing/2014/main" id="{FA96BA58-F4DA-E130-BB1F-9F8FA43DCD11}"/>
              </a:ext>
            </a:extLst>
          </p:cNvPr>
          <p:cNvSpPr>
            <a:spLocks noGrp="1"/>
          </p:cNvSpPr>
          <p:nvPr>
            <p:ph type="body" sz="quarter" idx="28" hasCustomPrompt="1"/>
          </p:nvPr>
        </p:nvSpPr>
        <p:spPr>
          <a:xfrm>
            <a:off x="618148"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94" name="Text Placeholder 82">
            <a:extLst>
              <a:ext uri="{FF2B5EF4-FFF2-40B4-BE49-F238E27FC236}">
                <a16:creationId xmlns:a16="http://schemas.microsoft.com/office/drawing/2014/main" id="{F837B534-CBF8-2C8C-B212-D708BB6952AA}"/>
              </a:ext>
            </a:extLst>
          </p:cNvPr>
          <p:cNvSpPr>
            <a:spLocks noGrp="1"/>
          </p:cNvSpPr>
          <p:nvPr>
            <p:ph type="body" sz="quarter" idx="29" hasCustomPrompt="1"/>
          </p:nvPr>
        </p:nvSpPr>
        <p:spPr>
          <a:xfrm>
            <a:off x="3369340"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103" name="Text Placeholder 82">
            <a:extLst>
              <a:ext uri="{FF2B5EF4-FFF2-40B4-BE49-F238E27FC236}">
                <a16:creationId xmlns:a16="http://schemas.microsoft.com/office/drawing/2014/main" id="{BF470DD4-4417-98D2-70BB-681CD6B2FE76}"/>
              </a:ext>
            </a:extLst>
          </p:cNvPr>
          <p:cNvSpPr>
            <a:spLocks noGrp="1"/>
          </p:cNvSpPr>
          <p:nvPr>
            <p:ph type="body" sz="quarter" idx="30" hasCustomPrompt="1"/>
          </p:nvPr>
        </p:nvSpPr>
        <p:spPr>
          <a:xfrm>
            <a:off x="336063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4" name="Text Placeholder 82">
            <a:extLst>
              <a:ext uri="{FF2B5EF4-FFF2-40B4-BE49-F238E27FC236}">
                <a16:creationId xmlns:a16="http://schemas.microsoft.com/office/drawing/2014/main" id="{8E24D4EA-71DA-C443-EEBC-EBE7B226EA21}"/>
              </a:ext>
            </a:extLst>
          </p:cNvPr>
          <p:cNvSpPr>
            <a:spLocks noGrp="1"/>
          </p:cNvSpPr>
          <p:nvPr>
            <p:ph type="body" sz="quarter" idx="31" hasCustomPrompt="1"/>
          </p:nvPr>
        </p:nvSpPr>
        <p:spPr>
          <a:xfrm>
            <a:off x="6111826" y="32091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105" name="Text Placeholder 82">
            <a:extLst>
              <a:ext uri="{FF2B5EF4-FFF2-40B4-BE49-F238E27FC236}">
                <a16:creationId xmlns:a16="http://schemas.microsoft.com/office/drawing/2014/main" id="{89A470B8-B58F-4271-7C64-BCF13448D68D}"/>
              </a:ext>
            </a:extLst>
          </p:cNvPr>
          <p:cNvSpPr>
            <a:spLocks noGrp="1"/>
          </p:cNvSpPr>
          <p:nvPr>
            <p:ph type="body" sz="quarter" idx="32" hasCustomPrompt="1"/>
          </p:nvPr>
        </p:nvSpPr>
        <p:spPr>
          <a:xfrm>
            <a:off x="611182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08" name="Text Placeholder 82">
            <a:extLst>
              <a:ext uri="{FF2B5EF4-FFF2-40B4-BE49-F238E27FC236}">
                <a16:creationId xmlns:a16="http://schemas.microsoft.com/office/drawing/2014/main" id="{9167B822-815B-6E14-A92C-420FDF309467}"/>
              </a:ext>
            </a:extLst>
          </p:cNvPr>
          <p:cNvSpPr>
            <a:spLocks noGrp="1"/>
          </p:cNvSpPr>
          <p:nvPr>
            <p:ph type="body" sz="quarter" idx="35" hasCustomPrompt="1"/>
          </p:nvPr>
        </p:nvSpPr>
        <p:spPr>
          <a:xfrm>
            <a:off x="618148"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09" name="Text Placeholder 82">
            <a:extLst>
              <a:ext uri="{FF2B5EF4-FFF2-40B4-BE49-F238E27FC236}">
                <a16:creationId xmlns:a16="http://schemas.microsoft.com/office/drawing/2014/main" id="{DBD24FCA-BFBB-7575-97CF-0CD1F7A22142}"/>
              </a:ext>
            </a:extLst>
          </p:cNvPr>
          <p:cNvSpPr>
            <a:spLocks noGrp="1"/>
          </p:cNvSpPr>
          <p:nvPr>
            <p:ph type="body" sz="quarter" idx="36" hasCustomPrompt="1"/>
          </p:nvPr>
        </p:nvSpPr>
        <p:spPr>
          <a:xfrm>
            <a:off x="618148"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0" name="Text Placeholder 82">
            <a:extLst>
              <a:ext uri="{FF2B5EF4-FFF2-40B4-BE49-F238E27FC236}">
                <a16:creationId xmlns:a16="http://schemas.microsoft.com/office/drawing/2014/main" id="{18FB277F-4C38-690E-B5FC-C72752682902}"/>
              </a:ext>
            </a:extLst>
          </p:cNvPr>
          <p:cNvSpPr>
            <a:spLocks noGrp="1"/>
          </p:cNvSpPr>
          <p:nvPr>
            <p:ph type="body" sz="quarter" idx="37" hasCustomPrompt="1"/>
          </p:nvPr>
        </p:nvSpPr>
        <p:spPr>
          <a:xfrm>
            <a:off x="3369340"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1" name="Text Placeholder 82">
            <a:extLst>
              <a:ext uri="{FF2B5EF4-FFF2-40B4-BE49-F238E27FC236}">
                <a16:creationId xmlns:a16="http://schemas.microsoft.com/office/drawing/2014/main" id="{2894C301-7440-B8C3-8CA4-37D1DE3CA429}"/>
              </a:ext>
            </a:extLst>
          </p:cNvPr>
          <p:cNvSpPr>
            <a:spLocks noGrp="1"/>
          </p:cNvSpPr>
          <p:nvPr>
            <p:ph type="body" sz="quarter" idx="38" hasCustomPrompt="1"/>
          </p:nvPr>
        </p:nvSpPr>
        <p:spPr>
          <a:xfrm>
            <a:off x="336063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112" name="Text Placeholder 82">
            <a:extLst>
              <a:ext uri="{FF2B5EF4-FFF2-40B4-BE49-F238E27FC236}">
                <a16:creationId xmlns:a16="http://schemas.microsoft.com/office/drawing/2014/main" id="{9A9B3ABD-EE74-33F3-9F0A-8DD981917560}"/>
              </a:ext>
            </a:extLst>
          </p:cNvPr>
          <p:cNvSpPr>
            <a:spLocks noGrp="1"/>
          </p:cNvSpPr>
          <p:nvPr>
            <p:ph type="body" sz="quarter" idx="39" hasCustomPrompt="1"/>
          </p:nvPr>
        </p:nvSpPr>
        <p:spPr>
          <a:xfrm>
            <a:off x="6111826" y="4809309"/>
            <a:ext cx="2285405" cy="457200"/>
          </a:xfrm>
        </p:spPr>
        <p:txBody>
          <a:bodyPr anchor="b">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113" name="Text Placeholder 82">
            <a:extLst>
              <a:ext uri="{FF2B5EF4-FFF2-40B4-BE49-F238E27FC236}">
                <a16:creationId xmlns:a16="http://schemas.microsoft.com/office/drawing/2014/main" id="{F5DC1E0E-5DC5-3198-A2B3-867AFDD69477}"/>
              </a:ext>
            </a:extLst>
          </p:cNvPr>
          <p:cNvSpPr>
            <a:spLocks noGrp="1"/>
          </p:cNvSpPr>
          <p:nvPr>
            <p:ph type="body" sz="quarter" idx="40" hasCustomPrompt="1"/>
          </p:nvPr>
        </p:nvSpPr>
        <p:spPr>
          <a:xfrm>
            <a:off x="611182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59242102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roject Team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1"/>
            <a:ext cx="10969943" cy="682787"/>
          </a:xfrm>
          <a:prstGeom prst="rect">
            <a:avLst/>
          </a:prstGeom>
        </p:spPr>
        <p:txBody>
          <a:bodyPr vert="horz" lIns="0" tIns="45720" rIns="0" bIns="91440" rtlCol="0" anchor="t">
            <a:normAutofit/>
          </a:bodyPr>
          <a:lstStyle>
            <a:lvl1pPr>
              <a:defRPr>
                <a:solidFill>
                  <a:srgbClr val="311E57"/>
                </a:solidFill>
              </a:defRPr>
            </a:lvl1pPr>
          </a:lstStyle>
          <a:p>
            <a:r>
              <a:rPr lang="en-US"/>
              <a:t>“NewRocket Engagement Team”</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609441" y="1600200"/>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1" name="Picture Placeholder 16">
            <a:extLst>
              <a:ext uri="{FF2B5EF4-FFF2-40B4-BE49-F238E27FC236}">
                <a16:creationId xmlns:a16="http://schemas.microsoft.com/office/drawing/2014/main" id="{6F2FAE5B-86A9-3080-FD50-9A60F343384E}"/>
              </a:ext>
            </a:extLst>
          </p:cNvPr>
          <p:cNvSpPr>
            <a:spLocks noGrp="1"/>
          </p:cNvSpPr>
          <p:nvPr>
            <p:ph type="pic" sz="quarter" idx="29" hasCustomPrompt="1"/>
          </p:nvPr>
        </p:nvSpPr>
        <p:spPr>
          <a:xfrm>
            <a:off x="7922736"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4266091" y="1611922"/>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2" name="Picture Placeholder 16">
            <a:extLst>
              <a:ext uri="{FF2B5EF4-FFF2-40B4-BE49-F238E27FC236}">
                <a16:creationId xmlns:a16="http://schemas.microsoft.com/office/drawing/2014/main" id="{308EE588-3F4D-6DB6-1C76-9B092869A5D3}"/>
              </a:ext>
            </a:extLst>
          </p:cNvPr>
          <p:cNvSpPr>
            <a:spLocks noGrp="1"/>
          </p:cNvSpPr>
          <p:nvPr>
            <p:ph type="pic" sz="quarter" idx="49" hasCustomPrompt="1"/>
          </p:nvPr>
        </p:nvSpPr>
        <p:spPr>
          <a:xfrm>
            <a:off x="618148" y="3204605"/>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3" name="Picture Placeholder 16">
            <a:extLst>
              <a:ext uri="{FF2B5EF4-FFF2-40B4-BE49-F238E27FC236}">
                <a16:creationId xmlns:a16="http://schemas.microsoft.com/office/drawing/2014/main" id="{B6EEF880-A72A-4BF4-2AD7-57DCAD07466D}"/>
              </a:ext>
            </a:extLst>
          </p:cNvPr>
          <p:cNvSpPr>
            <a:spLocks noGrp="1"/>
          </p:cNvSpPr>
          <p:nvPr>
            <p:ph type="pic" sz="quarter" idx="50" hasCustomPrompt="1"/>
          </p:nvPr>
        </p:nvSpPr>
        <p:spPr>
          <a:xfrm>
            <a:off x="7931443"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4" name="Picture Placeholder 16">
            <a:extLst>
              <a:ext uri="{FF2B5EF4-FFF2-40B4-BE49-F238E27FC236}">
                <a16:creationId xmlns:a16="http://schemas.microsoft.com/office/drawing/2014/main" id="{42C837CC-B45E-8A5E-A502-C49113B85395}"/>
              </a:ext>
            </a:extLst>
          </p:cNvPr>
          <p:cNvSpPr>
            <a:spLocks noGrp="1"/>
          </p:cNvSpPr>
          <p:nvPr>
            <p:ph type="pic" sz="quarter" idx="51" hasCustomPrompt="1"/>
          </p:nvPr>
        </p:nvSpPr>
        <p:spPr>
          <a:xfrm>
            <a:off x="4274798" y="3216327"/>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5" name="Picture Placeholder 16">
            <a:extLst>
              <a:ext uri="{FF2B5EF4-FFF2-40B4-BE49-F238E27FC236}">
                <a16:creationId xmlns:a16="http://schemas.microsoft.com/office/drawing/2014/main" id="{FAD38263-556D-30A9-EB2A-EE357FAE55D8}"/>
              </a:ext>
            </a:extLst>
          </p:cNvPr>
          <p:cNvSpPr>
            <a:spLocks noGrp="1"/>
          </p:cNvSpPr>
          <p:nvPr>
            <p:ph type="pic" sz="quarter" idx="52" hasCustomPrompt="1"/>
          </p:nvPr>
        </p:nvSpPr>
        <p:spPr>
          <a:xfrm>
            <a:off x="618148" y="4791891"/>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6" name="Picture Placeholder 16">
            <a:extLst>
              <a:ext uri="{FF2B5EF4-FFF2-40B4-BE49-F238E27FC236}">
                <a16:creationId xmlns:a16="http://schemas.microsoft.com/office/drawing/2014/main" id="{2CDAFF46-D92B-61AA-82B3-BACE67608B30}"/>
              </a:ext>
            </a:extLst>
          </p:cNvPr>
          <p:cNvSpPr>
            <a:spLocks noGrp="1"/>
          </p:cNvSpPr>
          <p:nvPr>
            <p:ph type="pic" sz="quarter" idx="53" hasCustomPrompt="1"/>
          </p:nvPr>
        </p:nvSpPr>
        <p:spPr>
          <a:xfrm>
            <a:off x="7931443"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7" name="Picture Placeholder 16">
            <a:extLst>
              <a:ext uri="{FF2B5EF4-FFF2-40B4-BE49-F238E27FC236}">
                <a16:creationId xmlns:a16="http://schemas.microsoft.com/office/drawing/2014/main" id="{DFB7B0C9-99DA-BF35-642C-4DBD18353488}"/>
              </a:ext>
            </a:extLst>
          </p:cNvPr>
          <p:cNvSpPr>
            <a:spLocks noGrp="1"/>
          </p:cNvSpPr>
          <p:nvPr>
            <p:ph type="pic" sz="quarter" idx="54" hasCustomPrompt="1"/>
          </p:nvPr>
        </p:nvSpPr>
        <p:spPr>
          <a:xfrm>
            <a:off x="4274798" y="4803613"/>
            <a:ext cx="685621" cy="685800"/>
          </a:xfrm>
          <a:solidFill>
            <a:schemeClr val="tx1"/>
          </a:solidFill>
        </p:spPr>
        <p:txBody>
          <a:bodyPr anchor="t">
            <a:normAutofit/>
          </a:bodyPr>
          <a:lstStyle>
            <a:lvl1pPr marL="0" indent="0" algn="ctr">
              <a:buNone/>
              <a:defRPr sz="1200">
                <a:solidFill>
                  <a:schemeClr val="bg1"/>
                </a:solidFill>
              </a:defRPr>
            </a:lvl1pPr>
          </a:lstStyle>
          <a:p>
            <a:r>
              <a:rPr lang="en-US"/>
              <a:t>Headshot</a:t>
            </a:r>
          </a:p>
        </p:txBody>
      </p:sp>
      <p:sp>
        <p:nvSpPr>
          <p:cNvPr id="38" name="Text Placeholder 82">
            <a:extLst>
              <a:ext uri="{FF2B5EF4-FFF2-40B4-BE49-F238E27FC236}">
                <a16:creationId xmlns:a16="http://schemas.microsoft.com/office/drawing/2014/main" id="{855BD75A-397F-762F-09FB-09BBB7539E05}"/>
              </a:ext>
            </a:extLst>
          </p:cNvPr>
          <p:cNvSpPr>
            <a:spLocks noGrp="1"/>
          </p:cNvSpPr>
          <p:nvPr>
            <p:ph type="body" sz="quarter" idx="19" hasCustomPrompt="1"/>
          </p:nvPr>
        </p:nvSpPr>
        <p:spPr>
          <a:xfrm>
            <a:off x="1532313"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PM Name</a:t>
            </a:r>
          </a:p>
        </p:txBody>
      </p:sp>
      <p:sp>
        <p:nvSpPr>
          <p:cNvPr id="39" name="Text Placeholder 82">
            <a:extLst>
              <a:ext uri="{FF2B5EF4-FFF2-40B4-BE49-F238E27FC236}">
                <a16:creationId xmlns:a16="http://schemas.microsoft.com/office/drawing/2014/main" id="{85791C42-3FE6-69D9-9AAC-72F14CA49CAC}"/>
              </a:ext>
            </a:extLst>
          </p:cNvPr>
          <p:cNvSpPr>
            <a:spLocks noGrp="1"/>
          </p:cNvSpPr>
          <p:nvPr>
            <p:ph type="body" sz="quarter" idx="20" hasCustomPrompt="1"/>
          </p:nvPr>
        </p:nvSpPr>
        <p:spPr>
          <a:xfrm>
            <a:off x="1532313"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0" name="Text Placeholder 82">
            <a:extLst>
              <a:ext uri="{FF2B5EF4-FFF2-40B4-BE49-F238E27FC236}">
                <a16:creationId xmlns:a16="http://schemas.microsoft.com/office/drawing/2014/main" id="{CC2744FD-EE1A-BC53-3549-97A5DF7F7578}"/>
              </a:ext>
            </a:extLst>
          </p:cNvPr>
          <p:cNvSpPr>
            <a:spLocks noGrp="1"/>
          </p:cNvSpPr>
          <p:nvPr>
            <p:ph type="body" sz="quarter" idx="21" hasCustomPrompt="1"/>
          </p:nvPr>
        </p:nvSpPr>
        <p:spPr>
          <a:xfrm>
            <a:off x="5188966"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Account Manager Name</a:t>
            </a:r>
          </a:p>
        </p:txBody>
      </p:sp>
      <p:sp>
        <p:nvSpPr>
          <p:cNvPr id="41" name="Text Placeholder 82">
            <a:extLst>
              <a:ext uri="{FF2B5EF4-FFF2-40B4-BE49-F238E27FC236}">
                <a16:creationId xmlns:a16="http://schemas.microsoft.com/office/drawing/2014/main" id="{AFC81BFE-BBFA-E78A-BB92-80AF262D6116}"/>
              </a:ext>
            </a:extLst>
          </p:cNvPr>
          <p:cNvSpPr>
            <a:spLocks noGrp="1"/>
          </p:cNvSpPr>
          <p:nvPr>
            <p:ph type="body" sz="quarter" idx="22" hasCustomPrompt="1"/>
          </p:nvPr>
        </p:nvSpPr>
        <p:spPr>
          <a:xfrm>
            <a:off x="5180259"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2" name="Text Placeholder 82">
            <a:extLst>
              <a:ext uri="{FF2B5EF4-FFF2-40B4-BE49-F238E27FC236}">
                <a16:creationId xmlns:a16="http://schemas.microsoft.com/office/drawing/2014/main" id="{3CE6E2B2-B409-1FCB-9C15-B81860C47FA8}"/>
              </a:ext>
            </a:extLst>
          </p:cNvPr>
          <p:cNvSpPr>
            <a:spLocks noGrp="1"/>
          </p:cNvSpPr>
          <p:nvPr>
            <p:ph type="body" sz="quarter" idx="23" hasCustomPrompt="1"/>
          </p:nvPr>
        </p:nvSpPr>
        <p:spPr>
          <a:xfrm>
            <a:off x="8845617" y="16089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Practice Leader Name</a:t>
            </a:r>
          </a:p>
        </p:txBody>
      </p:sp>
      <p:sp>
        <p:nvSpPr>
          <p:cNvPr id="43" name="Text Placeholder 82">
            <a:extLst>
              <a:ext uri="{FF2B5EF4-FFF2-40B4-BE49-F238E27FC236}">
                <a16:creationId xmlns:a16="http://schemas.microsoft.com/office/drawing/2014/main" id="{6AA33875-33C3-CB35-B90B-D71613025DB4}"/>
              </a:ext>
            </a:extLst>
          </p:cNvPr>
          <p:cNvSpPr>
            <a:spLocks noGrp="1"/>
          </p:cNvSpPr>
          <p:nvPr>
            <p:ph type="body" sz="quarter" idx="24" hasCustomPrompt="1"/>
          </p:nvPr>
        </p:nvSpPr>
        <p:spPr>
          <a:xfrm>
            <a:off x="8845617" y="20661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4" name="Text Placeholder 82">
            <a:extLst>
              <a:ext uri="{FF2B5EF4-FFF2-40B4-BE49-F238E27FC236}">
                <a16:creationId xmlns:a16="http://schemas.microsoft.com/office/drawing/2014/main" id="{92B73165-A05C-086E-30BF-56115E41E721}"/>
              </a:ext>
            </a:extLst>
          </p:cNvPr>
          <p:cNvSpPr>
            <a:spLocks noGrp="1"/>
          </p:cNvSpPr>
          <p:nvPr>
            <p:ph type="body" sz="quarter" idx="27" hasCustomPrompt="1"/>
          </p:nvPr>
        </p:nvSpPr>
        <p:spPr>
          <a:xfrm>
            <a:off x="1541019"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Capability Leader Name</a:t>
            </a:r>
          </a:p>
        </p:txBody>
      </p:sp>
      <p:sp>
        <p:nvSpPr>
          <p:cNvPr id="45" name="Text Placeholder 82">
            <a:extLst>
              <a:ext uri="{FF2B5EF4-FFF2-40B4-BE49-F238E27FC236}">
                <a16:creationId xmlns:a16="http://schemas.microsoft.com/office/drawing/2014/main" id="{1D0C832F-7B11-482A-0C84-51D70E995C3F}"/>
              </a:ext>
            </a:extLst>
          </p:cNvPr>
          <p:cNvSpPr>
            <a:spLocks noGrp="1"/>
          </p:cNvSpPr>
          <p:nvPr>
            <p:ph type="body" sz="quarter" idx="55" hasCustomPrompt="1"/>
          </p:nvPr>
        </p:nvSpPr>
        <p:spPr>
          <a:xfrm>
            <a:off x="1541019"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6" name="Text Placeholder 82">
            <a:extLst>
              <a:ext uri="{FF2B5EF4-FFF2-40B4-BE49-F238E27FC236}">
                <a16:creationId xmlns:a16="http://schemas.microsoft.com/office/drawing/2014/main" id="{D28A3B8F-F595-4C3C-AB10-8BE49E935E67}"/>
              </a:ext>
            </a:extLst>
          </p:cNvPr>
          <p:cNvSpPr>
            <a:spLocks noGrp="1"/>
          </p:cNvSpPr>
          <p:nvPr>
            <p:ph type="body" sz="quarter" idx="56" hasCustomPrompt="1"/>
          </p:nvPr>
        </p:nvSpPr>
        <p:spPr>
          <a:xfrm>
            <a:off x="519767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SA Name</a:t>
            </a:r>
          </a:p>
        </p:txBody>
      </p:sp>
      <p:sp>
        <p:nvSpPr>
          <p:cNvPr id="47" name="Text Placeholder 82">
            <a:extLst>
              <a:ext uri="{FF2B5EF4-FFF2-40B4-BE49-F238E27FC236}">
                <a16:creationId xmlns:a16="http://schemas.microsoft.com/office/drawing/2014/main" id="{69624D83-7C19-A177-915D-36D71489A2EA}"/>
              </a:ext>
            </a:extLst>
          </p:cNvPr>
          <p:cNvSpPr>
            <a:spLocks noGrp="1"/>
          </p:cNvSpPr>
          <p:nvPr>
            <p:ph type="body" sz="quarter" idx="57" hasCustomPrompt="1"/>
          </p:nvPr>
        </p:nvSpPr>
        <p:spPr>
          <a:xfrm>
            <a:off x="5188966"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48" name="Text Placeholder 82">
            <a:extLst>
              <a:ext uri="{FF2B5EF4-FFF2-40B4-BE49-F238E27FC236}">
                <a16:creationId xmlns:a16="http://schemas.microsoft.com/office/drawing/2014/main" id="{891FD102-9DA5-EE5F-5021-4DA80842E1CB}"/>
              </a:ext>
            </a:extLst>
          </p:cNvPr>
          <p:cNvSpPr>
            <a:spLocks noGrp="1"/>
          </p:cNvSpPr>
          <p:nvPr>
            <p:ph type="body" sz="quarter" idx="31" hasCustomPrompt="1"/>
          </p:nvPr>
        </p:nvSpPr>
        <p:spPr>
          <a:xfrm>
            <a:off x="8854323" y="32091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Delivery Director Name</a:t>
            </a:r>
          </a:p>
        </p:txBody>
      </p:sp>
      <p:sp>
        <p:nvSpPr>
          <p:cNvPr id="49" name="Text Placeholder 82">
            <a:extLst>
              <a:ext uri="{FF2B5EF4-FFF2-40B4-BE49-F238E27FC236}">
                <a16:creationId xmlns:a16="http://schemas.microsoft.com/office/drawing/2014/main" id="{87AA0E11-F04A-F36A-FFCC-A3948B0B2512}"/>
              </a:ext>
            </a:extLst>
          </p:cNvPr>
          <p:cNvSpPr>
            <a:spLocks noGrp="1"/>
          </p:cNvSpPr>
          <p:nvPr>
            <p:ph type="body" sz="quarter" idx="32" hasCustomPrompt="1"/>
          </p:nvPr>
        </p:nvSpPr>
        <p:spPr>
          <a:xfrm>
            <a:off x="8854323" y="36663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0" name="Text Placeholder 82">
            <a:extLst>
              <a:ext uri="{FF2B5EF4-FFF2-40B4-BE49-F238E27FC236}">
                <a16:creationId xmlns:a16="http://schemas.microsoft.com/office/drawing/2014/main" id="{301DC171-B02E-0141-4909-CC163D6C36E8}"/>
              </a:ext>
            </a:extLst>
          </p:cNvPr>
          <p:cNvSpPr>
            <a:spLocks noGrp="1"/>
          </p:cNvSpPr>
          <p:nvPr>
            <p:ph type="body" sz="quarter" idx="35" hasCustomPrompt="1"/>
          </p:nvPr>
        </p:nvSpPr>
        <p:spPr>
          <a:xfrm>
            <a:off x="1541019"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1" name="Text Placeholder 82">
            <a:extLst>
              <a:ext uri="{FF2B5EF4-FFF2-40B4-BE49-F238E27FC236}">
                <a16:creationId xmlns:a16="http://schemas.microsoft.com/office/drawing/2014/main" id="{C83778A6-77DE-D815-3EF6-FEBB4F952ADB}"/>
              </a:ext>
            </a:extLst>
          </p:cNvPr>
          <p:cNvSpPr>
            <a:spLocks noGrp="1"/>
          </p:cNvSpPr>
          <p:nvPr>
            <p:ph type="body" sz="quarter" idx="36" hasCustomPrompt="1"/>
          </p:nvPr>
        </p:nvSpPr>
        <p:spPr>
          <a:xfrm>
            <a:off x="1541019"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2" name="Text Placeholder 82">
            <a:extLst>
              <a:ext uri="{FF2B5EF4-FFF2-40B4-BE49-F238E27FC236}">
                <a16:creationId xmlns:a16="http://schemas.microsoft.com/office/drawing/2014/main" id="{2755C5BF-B4AA-5EC3-CB99-FC436758682C}"/>
              </a:ext>
            </a:extLst>
          </p:cNvPr>
          <p:cNvSpPr>
            <a:spLocks noGrp="1"/>
          </p:cNvSpPr>
          <p:nvPr>
            <p:ph type="body" sz="quarter" idx="37" hasCustomPrompt="1"/>
          </p:nvPr>
        </p:nvSpPr>
        <p:spPr>
          <a:xfrm>
            <a:off x="519767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3" name="Text Placeholder 82">
            <a:extLst>
              <a:ext uri="{FF2B5EF4-FFF2-40B4-BE49-F238E27FC236}">
                <a16:creationId xmlns:a16="http://schemas.microsoft.com/office/drawing/2014/main" id="{872478DF-CB5E-80EF-44EA-E7514C77047F}"/>
              </a:ext>
            </a:extLst>
          </p:cNvPr>
          <p:cNvSpPr>
            <a:spLocks noGrp="1"/>
          </p:cNvSpPr>
          <p:nvPr>
            <p:ph type="body" sz="quarter" idx="38" hasCustomPrompt="1"/>
          </p:nvPr>
        </p:nvSpPr>
        <p:spPr>
          <a:xfrm>
            <a:off x="5188966"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
        <p:nvSpPr>
          <p:cNvPr id="54" name="Text Placeholder 82">
            <a:extLst>
              <a:ext uri="{FF2B5EF4-FFF2-40B4-BE49-F238E27FC236}">
                <a16:creationId xmlns:a16="http://schemas.microsoft.com/office/drawing/2014/main" id="{BEF49E24-6BE8-4DC8-A5FA-89196F2978FE}"/>
              </a:ext>
            </a:extLst>
          </p:cNvPr>
          <p:cNvSpPr>
            <a:spLocks noGrp="1"/>
          </p:cNvSpPr>
          <p:nvPr>
            <p:ph type="body" sz="quarter" idx="39" hasCustomPrompt="1"/>
          </p:nvPr>
        </p:nvSpPr>
        <p:spPr>
          <a:xfrm>
            <a:off x="8854323" y="4809309"/>
            <a:ext cx="2285405" cy="457200"/>
          </a:xfrm>
        </p:spPr>
        <p:txBody>
          <a:bodyPr anchor="ctr">
            <a:normAutofit/>
          </a:bodyPr>
          <a:lstStyle>
            <a:lvl1pPr marL="0" indent="0">
              <a:lnSpc>
                <a:spcPct val="100000"/>
              </a:lnSpc>
              <a:buNone/>
              <a:defRPr sz="1600" b="1">
                <a:solidFill>
                  <a:schemeClr val="tx2"/>
                </a:solidFill>
                <a:latin typeface="+mj-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Insert Crew Member Name</a:t>
            </a:r>
          </a:p>
        </p:txBody>
      </p:sp>
      <p:sp>
        <p:nvSpPr>
          <p:cNvPr id="55" name="Text Placeholder 82">
            <a:extLst>
              <a:ext uri="{FF2B5EF4-FFF2-40B4-BE49-F238E27FC236}">
                <a16:creationId xmlns:a16="http://schemas.microsoft.com/office/drawing/2014/main" id="{072C174B-9E61-1633-7591-CD84AE56E639}"/>
              </a:ext>
            </a:extLst>
          </p:cNvPr>
          <p:cNvSpPr>
            <a:spLocks noGrp="1"/>
          </p:cNvSpPr>
          <p:nvPr>
            <p:ph type="body" sz="quarter" idx="40" hasCustomPrompt="1"/>
          </p:nvPr>
        </p:nvSpPr>
        <p:spPr>
          <a:xfrm>
            <a:off x="8854323" y="5266509"/>
            <a:ext cx="2285405" cy="914400"/>
          </a:xfrm>
        </p:spPr>
        <p:txBody>
          <a:bodyPr tIns="91440" anchor="t">
            <a:normAutofit/>
          </a:bodyPr>
          <a:lstStyle>
            <a:lvl1pPr marL="0" indent="0">
              <a:buNone/>
              <a:defRPr sz="1200" b="0">
                <a:solidFill>
                  <a:schemeClr val="tx1"/>
                </a:solidFill>
                <a:latin typeface="+mn-lt"/>
              </a:defRPr>
            </a:lvl1pPr>
            <a:lvl2pPr marL="457063" indent="0">
              <a:buNone/>
              <a:defRPr b="1">
                <a:solidFill>
                  <a:schemeClr val="tx2"/>
                </a:solidFill>
                <a:latin typeface="+mj-lt"/>
              </a:defRPr>
            </a:lvl2pPr>
            <a:lvl3pPr marL="914126" indent="0">
              <a:buNone/>
              <a:defRPr b="1">
                <a:solidFill>
                  <a:schemeClr val="tx2"/>
                </a:solidFill>
                <a:latin typeface="+mj-lt"/>
              </a:defRPr>
            </a:lvl3pPr>
            <a:lvl4pPr marL="1371189" indent="0">
              <a:buNone/>
              <a:defRPr b="1">
                <a:solidFill>
                  <a:schemeClr val="tx2"/>
                </a:solidFill>
                <a:latin typeface="+mj-lt"/>
              </a:defRPr>
            </a:lvl4pPr>
            <a:lvl5pPr marL="1828251" indent="0">
              <a:buNone/>
              <a:defRPr b="1">
                <a:solidFill>
                  <a:schemeClr val="tx2"/>
                </a:solidFill>
                <a:latin typeface="+mj-lt"/>
              </a:defRPr>
            </a:lvl5pPr>
          </a:lstStyle>
          <a:p>
            <a:pPr lvl="0"/>
            <a:r>
              <a:rPr lang="en-US"/>
              <a:t>Title</a:t>
            </a:r>
          </a:p>
          <a:p>
            <a:pPr lvl="0"/>
            <a:r>
              <a:rPr lang="en-US"/>
              <a:t>E: @</a:t>
            </a:r>
            <a:r>
              <a:rPr lang="en-US" err="1"/>
              <a:t>newrocket.com</a:t>
            </a:r>
            <a:endParaRPr lang="en-US"/>
          </a:p>
        </p:txBody>
      </p:sp>
    </p:spTree>
    <p:extLst>
      <p:ext uri="{BB962C8B-B14F-4D97-AF65-F5344CB8AC3E}">
        <p14:creationId xmlns:p14="http://schemas.microsoft.com/office/powerpoint/2010/main" val="2159433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8225068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peakers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11EF965-3EDC-9A8D-9C79-90C9C32443F9}"/>
              </a:ext>
            </a:extLst>
          </p:cNvPr>
          <p:cNvSpPr/>
          <p:nvPr userDrawn="1"/>
        </p:nvSpPr>
        <p:spPr>
          <a:xfrm>
            <a:off x="0" y="3886200"/>
            <a:ext cx="12188825" cy="2514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n-lt"/>
            </a:endParaRP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n-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
        <p:nvSpPr>
          <p:cNvPr id="17" name="Picture Placeholder 16">
            <a:extLst>
              <a:ext uri="{FF2B5EF4-FFF2-40B4-BE49-F238E27FC236}">
                <a16:creationId xmlns:a16="http://schemas.microsoft.com/office/drawing/2014/main" id="{07620E25-49B2-BBCD-A96D-177D0D547462}"/>
              </a:ext>
            </a:extLst>
          </p:cNvPr>
          <p:cNvSpPr>
            <a:spLocks noGrp="1"/>
          </p:cNvSpPr>
          <p:nvPr>
            <p:ph type="pic" sz="quarter" idx="28" hasCustomPrompt="1"/>
          </p:nvPr>
        </p:nvSpPr>
        <p:spPr>
          <a:xfrm>
            <a:off x="3123384" y="2057400"/>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22" name="Picture Placeholder 16">
            <a:extLst>
              <a:ext uri="{FF2B5EF4-FFF2-40B4-BE49-F238E27FC236}">
                <a16:creationId xmlns:a16="http://schemas.microsoft.com/office/drawing/2014/main" id="{E3E64393-2159-F9A6-CCA2-BA504F672B40}"/>
              </a:ext>
            </a:extLst>
          </p:cNvPr>
          <p:cNvSpPr>
            <a:spLocks noGrp="1"/>
          </p:cNvSpPr>
          <p:nvPr>
            <p:ph type="pic" sz="quarter" idx="30" hasCustomPrompt="1"/>
          </p:nvPr>
        </p:nvSpPr>
        <p:spPr>
          <a:xfrm>
            <a:off x="6780034" y="2069122"/>
            <a:ext cx="2285405" cy="2286000"/>
          </a:xfrm>
          <a:solidFill>
            <a:schemeClr val="tx1"/>
          </a:solidFill>
        </p:spPr>
        <p:txBody>
          <a:bodyPr anchor="t"/>
          <a:lstStyle>
            <a:lvl1pPr marL="0" indent="0" algn="ctr">
              <a:buNone/>
              <a:defRPr>
                <a:solidFill>
                  <a:schemeClr val="bg1"/>
                </a:solidFill>
                <a:latin typeface="+mn-lt"/>
              </a:defRPr>
            </a:lvl1pPr>
          </a:lstStyle>
          <a:p>
            <a:r>
              <a:rPr lang="en-US"/>
              <a:t>Headshot</a:t>
            </a:r>
          </a:p>
        </p:txBody>
      </p:sp>
      <p:sp>
        <p:nvSpPr>
          <p:cNvPr id="7" name="Text Placeholder 7">
            <a:extLst>
              <a:ext uri="{FF2B5EF4-FFF2-40B4-BE49-F238E27FC236}">
                <a16:creationId xmlns:a16="http://schemas.microsoft.com/office/drawing/2014/main" id="{485650DE-DC13-C170-E9C4-036713ED2DC6}"/>
              </a:ext>
            </a:extLst>
          </p:cNvPr>
          <p:cNvSpPr>
            <a:spLocks noGrp="1"/>
          </p:cNvSpPr>
          <p:nvPr>
            <p:ph type="body" sz="quarter" idx="22" hasCustomPrompt="1"/>
          </p:nvPr>
        </p:nvSpPr>
        <p:spPr>
          <a:xfrm>
            <a:off x="3123384" y="4344990"/>
            <a:ext cx="2285405" cy="455611"/>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1" name="Text Placeholder 7">
            <a:extLst>
              <a:ext uri="{FF2B5EF4-FFF2-40B4-BE49-F238E27FC236}">
                <a16:creationId xmlns:a16="http://schemas.microsoft.com/office/drawing/2014/main" id="{9FD28A58-1C11-1AD7-9796-C76C097DC78F}"/>
              </a:ext>
            </a:extLst>
          </p:cNvPr>
          <p:cNvSpPr>
            <a:spLocks noGrp="1"/>
          </p:cNvSpPr>
          <p:nvPr>
            <p:ph type="body" sz="quarter" idx="23" hasCustomPrompt="1"/>
          </p:nvPr>
        </p:nvSpPr>
        <p:spPr>
          <a:xfrm>
            <a:off x="6780033" y="4343403"/>
            <a:ext cx="2285405" cy="457198"/>
          </a:xfrm>
          <a:solidFill>
            <a:schemeClr val="accent1"/>
          </a:solidFill>
          <a:ln>
            <a:solidFill>
              <a:schemeClr val="accent1"/>
            </a:solidFill>
          </a:ln>
        </p:spPr>
        <p:txBody>
          <a:bodyPr lIns="45720" tIns="0" rIns="45720" bIns="45720" anchor="b">
            <a:normAutofit/>
          </a:bodyPr>
          <a:lstStyle>
            <a:lvl1pPr marL="0" indent="0" algn="ctr">
              <a:lnSpc>
                <a:spcPct val="100000"/>
              </a:lnSpc>
              <a:buNone/>
              <a:defRPr sz="1999" b="1">
                <a:solidFill>
                  <a:schemeClr val="bg1"/>
                </a:solidFill>
                <a:latin typeface="+mn-lt"/>
              </a:defRPr>
            </a:lvl1pPr>
          </a:lstStyle>
          <a:p>
            <a:pPr lvl="0"/>
            <a:r>
              <a:rPr lang="en-US"/>
              <a:t>Name</a:t>
            </a:r>
          </a:p>
        </p:txBody>
      </p:sp>
      <p:sp>
        <p:nvSpPr>
          <p:cNvPr id="12" name="Text Placeholder 7">
            <a:extLst>
              <a:ext uri="{FF2B5EF4-FFF2-40B4-BE49-F238E27FC236}">
                <a16:creationId xmlns:a16="http://schemas.microsoft.com/office/drawing/2014/main" id="{CC726F3D-6152-34EC-08D8-37C580EA5E4B}"/>
              </a:ext>
            </a:extLst>
          </p:cNvPr>
          <p:cNvSpPr>
            <a:spLocks noGrp="1"/>
          </p:cNvSpPr>
          <p:nvPr>
            <p:ph type="body" sz="quarter" idx="25" hasCustomPrompt="1"/>
          </p:nvPr>
        </p:nvSpPr>
        <p:spPr>
          <a:xfrm>
            <a:off x="3123384"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
        <p:nvSpPr>
          <p:cNvPr id="13" name="Text Placeholder 7">
            <a:extLst>
              <a:ext uri="{FF2B5EF4-FFF2-40B4-BE49-F238E27FC236}">
                <a16:creationId xmlns:a16="http://schemas.microsoft.com/office/drawing/2014/main" id="{6A2E599C-BA89-2AAF-3D33-CB88CD60DE64}"/>
              </a:ext>
            </a:extLst>
          </p:cNvPr>
          <p:cNvSpPr>
            <a:spLocks noGrp="1"/>
          </p:cNvSpPr>
          <p:nvPr>
            <p:ph type="body" sz="quarter" idx="26" hasCustomPrompt="1"/>
          </p:nvPr>
        </p:nvSpPr>
        <p:spPr>
          <a:xfrm>
            <a:off x="6780033" y="4803272"/>
            <a:ext cx="2285405" cy="455612"/>
          </a:xfrm>
          <a:solidFill>
            <a:schemeClr val="accent1"/>
          </a:solidFill>
          <a:ln>
            <a:solidFill>
              <a:schemeClr val="accent1"/>
            </a:solidFill>
          </a:ln>
        </p:spPr>
        <p:txBody>
          <a:bodyPr lIns="45720" tIns="45720" rIns="45720" bIns="45720">
            <a:normAutofit/>
          </a:bodyPr>
          <a:lstStyle>
            <a:lvl1pPr marL="0" indent="0" algn="ctr">
              <a:lnSpc>
                <a:spcPct val="100000"/>
              </a:lnSpc>
              <a:buNone/>
              <a:defRPr sz="1200" b="0" i="0">
                <a:solidFill>
                  <a:schemeClr val="bg1"/>
                </a:solidFill>
                <a:latin typeface="+mn-lt"/>
                <a:ea typeface="Inter Light" panose="02000503000000020004" pitchFamily="2"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238187424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47952331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NewRocket Descripto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12D8-30FF-A06D-DFDF-80D743742F1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86565" y="557868"/>
            <a:ext cx="1568106" cy="442622"/>
          </a:xfrm>
          <a:prstGeom prst="rect">
            <a:avLst/>
          </a:prstGeom>
        </p:spPr>
      </p:pic>
      <p:sp>
        <p:nvSpPr>
          <p:cNvPr id="3" name="TextBox 2">
            <a:extLst>
              <a:ext uri="{FF2B5EF4-FFF2-40B4-BE49-F238E27FC236}">
                <a16:creationId xmlns:a16="http://schemas.microsoft.com/office/drawing/2014/main" id="{A22CDB70-A299-B08D-2F95-4CEA20A7B89A}"/>
              </a:ext>
            </a:extLst>
          </p:cNvPr>
          <p:cNvSpPr txBox="1"/>
          <p:nvPr userDrawn="1"/>
        </p:nvSpPr>
        <p:spPr>
          <a:xfrm>
            <a:off x="1066522" y="1143000"/>
            <a:ext cx="10055781" cy="2743200"/>
          </a:xfrm>
          <a:prstGeom prst="rect">
            <a:avLst/>
          </a:prstGeom>
          <a:noFill/>
        </p:spPr>
        <p:txBody>
          <a:bodyPr wrap="square" rtlCol="0" anchor="b">
            <a:noAutofit/>
          </a:bodyPr>
          <a:lstStyle/>
          <a:p>
            <a:pPr algn="ctr"/>
            <a:r>
              <a:rPr lang="en-US" sz="3999" b="1" i="0">
                <a:solidFill>
                  <a:schemeClr val="accent1"/>
                </a:solidFill>
                <a:latin typeface="+mj-lt"/>
                <a:ea typeface="Inter" panose="02000503000000020004" pitchFamily="2" charset="0"/>
                <a:cs typeface="Arial" panose="020B0604020202020204" pitchFamily="34" charset="0"/>
              </a:rPr>
              <a:t>The go-to ServiceNow guide for</a:t>
            </a:r>
          </a:p>
          <a:p>
            <a:pPr algn="ctr"/>
            <a:r>
              <a:rPr lang="en-US" sz="3999" b="1" i="0">
                <a:solidFill>
                  <a:schemeClr val="accent1"/>
                </a:solidFill>
                <a:latin typeface="+mj-lt"/>
                <a:ea typeface="Inter" panose="02000503000000020004" pitchFamily="2" charset="0"/>
                <a:cs typeface="Arial" panose="020B0604020202020204" pitchFamily="34" charset="0"/>
              </a:rPr>
              <a:t>global enterprise leaders</a:t>
            </a:r>
          </a:p>
        </p:txBody>
      </p:sp>
      <p:pic>
        <p:nvPicPr>
          <p:cNvPr id="7" name="Picture 6">
            <a:extLst>
              <a:ext uri="{FF2B5EF4-FFF2-40B4-BE49-F238E27FC236}">
                <a16:creationId xmlns:a16="http://schemas.microsoft.com/office/drawing/2014/main" id="{766AD839-85BC-8D20-F615-16B02D846D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162674" y="1104256"/>
            <a:ext cx="3863477" cy="1090525"/>
          </a:xfrm>
          <a:prstGeom prst="rect">
            <a:avLst/>
          </a:prstGeom>
          <a:effectLst/>
        </p:spPr>
      </p:pic>
    </p:spTree>
    <p:extLst>
      <p:ext uri="{BB962C8B-B14F-4D97-AF65-F5344CB8AC3E}">
        <p14:creationId xmlns:p14="http://schemas.microsoft.com/office/powerpoint/2010/main" val="168581295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Go Beyond Workflow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9D21B8-F48C-C67F-41FE-3CA847A8F57A}"/>
              </a:ext>
            </a:extLst>
          </p:cNvPr>
          <p:cNvSpPr txBox="1"/>
          <p:nvPr userDrawn="1"/>
        </p:nvSpPr>
        <p:spPr>
          <a:xfrm>
            <a:off x="609441" y="685800"/>
            <a:ext cx="10969943" cy="2514600"/>
          </a:xfrm>
          <a:prstGeom prst="rect">
            <a:avLst/>
          </a:prstGeom>
          <a:noFill/>
        </p:spPr>
        <p:txBody>
          <a:bodyPr wrap="square" rtlCol="0" anchor="b">
            <a:noAutofit/>
          </a:bodyPr>
          <a:lstStyle/>
          <a:p>
            <a:pPr algn="ctr"/>
            <a:r>
              <a:rPr lang="en-US" sz="3999" b="1" i="0">
                <a:solidFill>
                  <a:schemeClr val="tx2"/>
                </a:solidFill>
                <a:latin typeface="+mj-lt"/>
                <a:ea typeface="Inter" panose="02000503000000020004" pitchFamily="2" charset="0"/>
                <a:cs typeface="Arial" panose="020B0604020202020204" pitchFamily="34" charset="0"/>
              </a:rPr>
              <a:t>Go Beyond Workflows™️</a:t>
            </a:r>
          </a:p>
        </p:txBody>
      </p:sp>
    </p:spTree>
    <p:extLst>
      <p:ext uri="{BB962C8B-B14F-4D97-AF65-F5344CB8AC3E}">
        <p14:creationId xmlns:p14="http://schemas.microsoft.com/office/powerpoint/2010/main" val="87047511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grpSp>
        <p:nvGrpSpPr>
          <p:cNvPr id="14" name="Group 13">
            <a:extLst>
              <a:ext uri="{FF2B5EF4-FFF2-40B4-BE49-F238E27FC236}">
                <a16:creationId xmlns:a16="http://schemas.microsoft.com/office/drawing/2014/main" id="{F0D48B2E-F33A-62AC-06FC-745B65CF69F0}"/>
              </a:ext>
            </a:extLst>
          </p:cNvPr>
          <p:cNvGrpSpPr/>
          <p:nvPr userDrawn="1"/>
        </p:nvGrpSpPr>
        <p:grpSpPr>
          <a:xfrm>
            <a:off x="1123669" y="3395954"/>
            <a:ext cx="2856741" cy="1371593"/>
            <a:chOff x="1123961" y="3395954"/>
            <a:chExt cx="2857485" cy="1371593"/>
          </a:xfrm>
        </p:grpSpPr>
        <p:pic>
          <p:nvPicPr>
            <p:cNvPr id="15" name="Google Shape;1612;g23b5d3839b8_1_23">
              <a:extLst>
                <a:ext uri="{FF2B5EF4-FFF2-40B4-BE49-F238E27FC236}">
                  <a16:creationId xmlns:a16="http://schemas.microsoft.com/office/drawing/2014/main" id="{50B2FF3B-B7DD-CFB7-232F-0997A23EDDA5}"/>
                </a:ext>
              </a:extLst>
            </p:cNvPr>
            <p:cNvPicPr preferRelativeResize="0"/>
            <p:nvPr userDrawn="1"/>
          </p:nvPicPr>
          <p:blipFill rotWithShape="1">
            <a:blip r:embed="rId6"/>
            <a:srcRect l="52000"/>
            <a:stretch/>
          </p:blipFill>
          <p:spPr>
            <a:xfrm>
              <a:off x="2609853" y="3395954"/>
              <a:ext cx="1371593" cy="1371593"/>
            </a:xfrm>
            <a:prstGeom prst="rect">
              <a:avLst/>
            </a:prstGeom>
            <a:noFill/>
            <a:ln>
              <a:noFill/>
            </a:ln>
          </p:spPr>
        </p:pic>
        <p:pic>
          <p:nvPicPr>
            <p:cNvPr id="24" name="Picture 23">
              <a:extLst>
                <a:ext uri="{FF2B5EF4-FFF2-40B4-BE49-F238E27FC236}">
                  <a16:creationId xmlns:a16="http://schemas.microsoft.com/office/drawing/2014/main" id="{7DCD112F-C7F1-01F1-F3AF-54BB47F0768B}"/>
                </a:ext>
              </a:extLst>
            </p:cNvPr>
            <p:cNvPicPr>
              <a:picLocks noChangeAspect="1"/>
            </p:cNvPicPr>
            <p:nvPr userDrawn="1"/>
          </p:nvPicPr>
          <p:blipFill>
            <a:blip r:embed="rId7"/>
            <a:stretch>
              <a:fillRect/>
            </a:stretch>
          </p:blipFill>
          <p:spPr>
            <a:xfrm>
              <a:off x="1123961" y="3395954"/>
              <a:ext cx="1371593" cy="1371593"/>
            </a:xfrm>
            <a:prstGeom prst="rect">
              <a:avLst/>
            </a:prstGeom>
          </p:spPr>
        </p:pic>
      </p:grpSp>
    </p:spTree>
    <p:extLst>
      <p:ext uri="{BB962C8B-B14F-4D97-AF65-F5344CB8AC3E}">
        <p14:creationId xmlns:p14="http://schemas.microsoft.com/office/powerpoint/2010/main" val="67977289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NewRocket Descriptor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11F6FCE-A9B1-F892-0029-98152AECFA43}"/>
              </a:ext>
            </a:extLst>
          </p:cNvPr>
          <p:cNvSpPr txBox="1"/>
          <p:nvPr userDrawn="1"/>
        </p:nvSpPr>
        <p:spPr>
          <a:xfrm>
            <a:off x="609441" y="0"/>
            <a:ext cx="4989800" cy="6400800"/>
          </a:xfrm>
          <a:prstGeom prst="rect">
            <a:avLst/>
          </a:prstGeom>
          <a:noFill/>
        </p:spPr>
        <p:txBody>
          <a:bodyPr wrap="square" lIns="0" tIns="0" rIns="0" bIns="0" rtlCol="0" anchor="ctr" anchorCtr="0">
            <a:normAutofit/>
          </a:bodyPr>
          <a:lstStyle/>
          <a:p>
            <a:pPr>
              <a:lnSpc>
                <a:spcPct val="150000"/>
              </a:lnSpc>
            </a:pPr>
            <a:r>
              <a:rPr lang="en-US" sz="2999">
                <a:solidFill>
                  <a:schemeClr val="bg1"/>
                </a:solidFill>
                <a:latin typeface="+mj-lt"/>
              </a:rPr>
              <a:t>The go-to ServiceNow</a:t>
            </a:r>
          </a:p>
          <a:p>
            <a:pPr>
              <a:lnSpc>
                <a:spcPct val="150000"/>
              </a:lnSpc>
            </a:pPr>
            <a:r>
              <a:rPr lang="en-US" sz="2999">
                <a:solidFill>
                  <a:schemeClr val="bg1"/>
                </a:solidFill>
                <a:latin typeface="+mj-lt"/>
              </a:rPr>
              <a:t>guide for </a:t>
            </a:r>
            <a:r>
              <a:rPr lang="en-US" sz="2999" b="0">
                <a:solidFill>
                  <a:schemeClr val="bg1"/>
                </a:solidFill>
                <a:latin typeface="+mj-lt"/>
              </a:rPr>
              <a:t>global</a:t>
            </a:r>
          </a:p>
          <a:p>
            <a:pPr>
              <a:lnSpc>
                <a:spcPct val="150000"/>
              </a:lnSpc>
            </a:pPr>
            <a:r>
              <a:rPr lang="en-US" sz="2999" b="1">
                <a:solidFill>
                  <a:schemeClr val="bg1"/>
                </a:solidFill>
                <a:latin typeface="+mj-lt"/>
              </a:rPr>
              <a:t>enterprise leaders</a:t>
            </a:r>
          </a:p>
        </p:txBody>
      </p:sp>
    </p:spTree>
    <p:extLst>
      <p:ext uri="{BB962C8B-B14F-4D97-AF65-F5344CB8AC3E}">
        <p14:creationId xmlns:p14="http://schemas.microsoft.com/office/powerpoint/2010/main" val="367530578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Calibri"/>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3999">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Title Text</a:t>
            </a:r>
            <a:endParaRPr/>
          </a:p>
        </p:txBody>
      </p:sp>
    </p:spTree>
    <p:extLst>
      <p:ext uri="{BB962C8B-B14F-4D97-AF65-F5344CB8AC3E}">
        <p14:creationId xmlns:p14="http://schemas.microsoft.com/office/powerpoint/2010/main" val="63506805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CDE-D140-2399-D821-549B125247C5}"/>
              </a:ext>
            </a:extLst>
          </p:cNvPr>
          <p:cNvSpPr>
            <a:spLocks noGrp="1"/>
          </p:cNvSpPr>
          <p:nvPr>
            <p:ph type="title" hasCustomPrompt="1"/>
          </p:nvPr>
        </p:nvSpPr>
        <p:spPr>
          <a:xfrm>
            <a:off x="609441" y="1828800"/>
            <a:ext cx="10969943" cy="2514600"/>
          </a:xfrm>
          <a:prstGeom prst="rect">
            <a:avLst/>
          </a:prstGeom>
        </p:spPr>
        <p:txBody>
          <a:bodyPr anchor="ctr">
            <a:normAutofit/>
          </a:bodyPr>
          <a:lstStyle>
            <a:lvl1pPr>
              <a:defRPr sz="3999">
                <a:solidFill>
                  <a:srgbClr val="311E57"/>
                </a:solidFill>
              </a:defRPr>
            </a:lvl1pPr>
          </a:lstStyle>
          <a:p>
            <a:r>
              <a:rPr lang="en-US"/>
              <a:t>Section title</a:t>
            </a:r>
          </a:p>
        </p:txBody>
      </p:sp>
      <p:sp>
        <p:nvSpPr>
          <p:cNvPr id="3" name="Text Placeholder 2">
            <a:extLst>
              <a:ext uri="{FF2B5EF4-FFF2-40B4-BE49-F238E27FC236}">
                <a16:creationId xmlns:a16="http://schemas.microsoft.com/office/drawing/2014/main" id="{66BEA69B-962E-76E8-7C5F-FA9AD900DD41}"/>
              </a:ext>
            </a:extLst>
          </p:cNvPr>
          <p:cNvSpPr>
            <a:spLocks noGrp="1"/>
          </p:cNvSpPr>
          <p:nvPr>
            <p:ph type="body" idx="1" hasCustomPrompt="1"/>
          </p:nvPr>
        </p:nvSpPr>
        <p:spPr>
          <a:xfrm>
            <a:off x="609441" y="4343401"/>
            <a:ext cx="10969943" cy="1828800"/>
          </a:xfrm>
        </p:spPr>
        <p:txBody>
          <a:bodyPr/>
          <a:lstStyle>
            <a:lvl1pPr marL="0" indent="0">
              <a:spcAft>
                <a:spcPts val="0"/>
              </a:spcAft>
              <a:buNone/>
              <a:defRPr sz="2399">
                <a:solidFill>
                  <a:srgbClr val="6C7986"/>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Subtitle</a:t>
            </a:r>
          </a:p>
        </p:txBody>
      </p:sp>
    </p:spTree>
    <p:extLst>
      <p:ext uri="{BB962C8B-B14F-4D97-AF65-F5344CB8AC3E}">
        <p14:creationId xmlns:p14="http://schemas.microsoft.com/office/powerpoint/2010/main" val="234312037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Backup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DFCA92-F57D-35F7-0853-F68B06C0741F}"/>
              </a:ext>
            </a:extLst>
          </p:cNvPr>
          <p:cNvSpPr txBox="1"/>
          <p:nvPr userDrawn="1"/>
        </p:nvSpPr>
        <p:spPr>
          <a:xfrm>
            <a:off x="609441" y="1600200"/>
            <a:ext cx="10969942" cy="2971800"/>
          </a:xfrm>
          <a:prstGeom prst="rect">
            <a:avLst/>
          </a:prstGeom>
          <a:noFill/>
        </p:spPr>
        <p:txBody>
          <a:bodyPr wrap="square" lIns="0" tIns="0" rIns="0" bIns="0" rtlCol="0" anchor="ctr">
            <a:noAutofit/>
          </a:bodyPr>
          <a:lstStyle/>
          <a:p>
            <a:r>
              <a:rPr lang="en-US" sz="3999" b="1" i="0">
                <a:solidFill>
                  <a:schemeClr val="tx2"/>
                </a:solidFill>
                <a:latin typeface="+mj-lt"/>
                <a:ea typeface="Inter" panose="02000503000000020004" pitchFamily="2" charset="0"/>
                <a:cs typeface="Arial" panose="020B0604020202020204" pitchFamily="34" charset="0"/>
              </a:rPr>
              <a:t>Supplemental Information</a:t>
            </a:r>
          </a:p>
        </p:txBody>
      </p:sp>
    </p:spTree>
    <p:extLst>
      <p:ext uri="{BB962C8B-B14F-4D97-AF65-F5344CB8AC3E}">
        <p14:creationId xmlns:p14="http://schemas.microsoft.com/office/powerpoint/2010/main" val="341392308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blank" preserve="1">
  <p:cSld name="Blank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585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with Subtitle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9542468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35816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allout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507" y="309531"/>
            <a:ext cx="4927794" cy="5641440"/>
          </a:xfrm>
          <a:prstGeom prst="rect">
            <a:avLst/>
          </a:prstGeom>
          <a:noFill/>
        </p:spPr>
        <p:txBody>
          <a:bodyPr wrap="square" rtlCol="0">
            <a:noAutofit/>
          </a:bodyPr>
          <a:lstStyle/>
          <a:p>
            <a:pPr algn="l">
              <a:lnSpc>
                <a:spcPct val="90000"/>
              </a:lnSpc>
            </a:pPr>
            <a:r>
              <a:rPr lang="en-US" sz="6798" b="1" spc="-150" baseline="0">
                <a:solidFill>
                  <a:schemeClr val="bg1"/>
                </a:solidFill>
              </a:rPr>
              <a:t>Our work makes </a:t>
            </a:r>
            <a:br>
              <a:rPr lang="en-US" sz="6798" b="1" spc="-150" baseline="0">
                <a:solidFill>
                  <a:schemeClr val="bg1"/>
                </a:solidFill>
              </a:rPr>
            </a:br>
            <a:r>
              <a:rPr lang="en-US" sz="6798" b="1" spc="-150" baseline="0">
                <a:solidFill>
                  <a:schemeClr val="bg1"/>
                </a:solidFill>
              </a:rPr>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hasCustomPrompt="1"/>
          </p:nvPr>
        </p:nvSpPr>
        <p:spPr>
          <a:xfrm>
            <a:off x="7922736" y="685800"/>
            <a:ext cx="3656648" cy="4114800"/>
          </a:xfrm>
        </p:spPr>
        <p:txBody>
          <a:bodyPr>
            <a:normAutofit/>
          </a:bodyPr>
          <a:lstStyle>
            <a:lvl1pPr marL="0" indent="0">
              <a:buNone/>
              <a:defRPr sz="1799">
                <a:solidFill>
                  <a:srgbClr val="6C7986"/>
                </a:solidFill>
              </a:defRPr>
            </a:lvl1pPr>
            <a:lvl2pPr>
              <a:buClr>
                <a:schemeClr val="tx1"/>
              </a:buClr>
              <a:defRPr sz="1799">
                <a:solidFill>
                  <a:srgbClr val="6C7986"/>
                </a:solidFill>
              </a:defRPr>
            </a:lvl2pPr>
            <a:lvl3pPr>
              <a:buClr>
                <a:schemeClr val="tx1"/>
              </a:buClr>
              <a:defRPr sz="1799">
                <a:solidFill>
                  <a:srgbClr val="6C7986"/>
                </a:solidFill>
              </a:defRPr>
            </a:lvl3pPr>
            <a:lvl4pPr>
              <a:buClr>
                <a:schemeClr val="tx1"/>
              </a:buClr>
              <a:defRPr sz="1799">
                <a:solidFill>
                  <a:srgbClr val="6C7986"/>
                </a:solidFill>
              </a:defRPr>
            </a:lvl4pPr>
            <a:lvl5pPr>
              <a:buClr>
                <a:schemeClr val="tx1"/>
              </a:buClr>
              <a:defRPr sz="17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9434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69416670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ctr">
            <a:normAutofit/>
          </a:bodyPr>
          <a:lstStyle>
            <a:lvl1pPr>
              <a:defRPr>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667445745"/>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Headlin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3200400"/>
            <a:ext cx="10969943" cy="2057400"/>
          </a:xfrm>
        </p:spPr>
        <p:txBody>
          <a:bodyPr/>
          <a:lstStyle>
            <a:lvl1pPr marL="0" indent="0" algn="ctr">
              <a:buNone/>
              <a:defRPr sz="2399">
                <a:solidFill>
                  <a:srgbClr val="6C7986"/>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5">
            <a:extLst>
              <a:ext uri="{FF2B5EF4-FFF2-40B4-BE49-F238E27FC236}">
                <a16:creationId xmlns:a16="http://schemas.microsoft.com/office/drawing/2014/main" id="{E708DF00-3449-F6D7-C49E-173837E299F6}"/>
              </a:ext>
            </a:extLst>
          </p:cNvPr>
          <p:cNvSpPr>
            <a:spLocks noGrp="1"/>
          </p:cNvSpPr>
          <p:nvPr>
            <p:ph type="title" hasCustomPrompt="1"/>
          </p:nvPr>
        </p:nvSpPr>
        <p:spPr>
          <a:xfrm>
            <a:off x="609441" y="685800"/>
            <a:ext cx="10969943" cy="2514600"/>
          </a:xfrm>
          <a:prstGeom prst="rect">
            <a:avLst/>
          </a:prstGeom>
        </p:spPr>
        <p:txBody>
          <a:bodyPr anchor="b"/>
          <a:lstStyle>
            <a:lvl1pPr algn="ctr">
              <a:defRPr sz="3999"/>
            </a:lvl1pPr>
          </a:lstStyle>
          <a:p>
            <a:r>
              <a:rPr lang="en-US"/>
              <a:t>Headline</a:t>
            </a:r>
          </a:p>
        </p:txBody>
      </p:sp>
    </p:spTree>
    <p:extLst>
      <p:ext uri="{BB962C8B-B14F-4D97-AF65-F5344CB8AC3E}">
        <p14:creationId xmlns:p14="http://schemas.microsoft.com/office/powerpoint/2010/main" val="408384732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Headline 4">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35DAB3F3-9C1E-3384-8191-D24A04C737CC}"/>
              </a:ext>
            </a:extLst>
          </p:cNvPr>
          <p:cNvSpPr>
            <a:spLocks noGrp="1"/>
          </p:cNvSpPr>
          <p:nvPr>
            <p:ph type="pic" idx="10" hasCustomPrompt="1"/>
          </p:nvPr>
        </p:nvSpPr>
        <p:spPr>
          <a:xfrm>
            <a:off x="0" y="0"/>
            <a:ext cx="12188825" cy="43434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	</a:t>
            </a:r>
          </a:p>
        </p:txBody>
      </p:sp>
      <p:sp>
        <p:nvSpPr>
          <p:cNvPr id="10" name="Title 1">
            <a:extLst>
              <a:ext uri="{FF2B5EF4-FFF2-40B4-BE49-F238E27FC236}">
                <a16:creationId xmlns:a16="http://schemas.microsoft.com/office/drawing/2014/main" id="{309F14A5-FED4-DB03-EF5A-59277B586B44}"/>
              </a:ext>
            </a:extLst>
          </p:cNvPr>
          <p:cNvSpPr>
            <a:spLocks noGrp="1"/>
          </p:cNvSpPr>
          <p:nvPr>
            <p:ph type="ctrTitle" hasCustomPrompt="1"/>
          </p:nvPr>
        </p:nvSpPr>
        <p:spPr>
          <a:xfrm>
            <a:off x="609441" y="4800600"/>
            <a:ext cx="10969943" cy="1371600"/>
          </a:xfrm>
          <a:prstGeom prst="rect">
            <a:avLst/>
          </a:prstGeom>
        </p:spPr>
        <p:txBody>
          <a:bodyPr wrap="square" anchor="t">
            <a:normAutofit/>
          </a:bodyPr>
          <a:lstStyle>
            <a:lvl1pPr algn="l">
              <a:defRPr sz="3199">
                <a:solidFill>
                  <a:srgbClr val="311E57"/>
                </a:solidFill>
              </a:defRPr>
            </a:lvl1pPr>
          </a:lstStyle>
          <a:p>
            <a:r>
              <a:rPr lang="en-US"/>
              <a:t>Headline</a:t>
            </a:r>
          </a:p>
        </p:txBody>
      </p:sp>
    </p:spTree>
    <p:extLst>
      <p:ext uri="{BB962C8B-B14F-4D97-AF65-F5344CB8AC3E}">
        <p14:creationId xmlns:p14="http://schemas.microsoft.com/office/powerpoint/2010/main" val="362692506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ubtitle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DB5140-EE1F-618F-193D-B87DF360BCD7}"/>
              </a:ext>
            </a:extLst>
          </p:cNvPr>
          <p:cNvSpPr>
            <a:spLocks noGrp="1"/>
          </p:cNvSpPr>
          <p:nvPr>
            <p:ph type="subTitle" idx="1" hasCustomPrompt="1"/>
          </p:nvPr>
        </p:nvSpPr>
        <p:spPr>
          <a:xfrm>
            <a:off x="609441" y="2286000"/>
            <a:ext cx="10969943" cy="2286000"/>
          </a:xfrm>
        </p:spPr>
        <p:txBody>
          <a:bodyPr/>
          <a:lstStyle>
            <a:lvl1pPr marL="0" indent="0" algn="l">
              <a:buNone/>
              <a:defRPr sz="2399">
                <a:solidFill>
                  <a:srgbClr val="311E57"/>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Subtitle</a:t>
            </a:r>
          </a:p>
        </p:txBody>
      </p:sp>
      <p:sp>
        <p:nvSpPr>
          <p:cNvPr id="4" name="Text Placeholder 16">
            <a:extLst>
              <a:ext uri="{FF2B5EF4-FFF2-40B4-BE49-F238E27FC236}">
                <a16:creationId xmlns:a16="http://schemas.microsoft.com/office/drawing/2014/main" id="{9C1A83E5-521E-6329-B11D-26689AD7341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81054299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ubtitle 2">
    <p:spTree>
      <p:nvGrpSpPr>
        <p:cNvPr id="1" name=""/>
        <p:cNvGrpSpPr/>
        <p:nvPr/>
      </p:nvGrpSpPr>
      <p:grpSpPr>
        <a:xfrm>
          <a:off x="0" y="0"/>
          <a:ext cx="0" cy="0"/>
          <a:chOff x="0" y="0"/>
          <a:chExt cx="0" cy="0"/>
        </a:xfrm>
      </p:grpSpPr>
      <p:sp>
        <p:nvSpPr>
          <p:cNvPr id="2" name="Google Shape;51;p56">
            <a:extLst>
              <a:ext uri="{FF2B5EF4-FFF2-40B4-BE49-F238E27FC236}">
                <a16:creationId xmlns:a16="http://schemas.microsoft.com/office/drawing/2014/main" id="{5BEC1C6C-9AEB-AF4F-D552-C0F254BC067C}"/>
              </a:ext>
            </a:extLst>
          </p:cNvPr>
          <p:cNvSpPr/>
          <p:nvPr userDrawn="1"/>
        </p:nvSpPr>
        <p:spPr>
          <a:xfrm>
            <a:off x="0" y="0"/>
            <a:ext cx="12188825" cy="6400800"/>
          </a:xfrm>
          <a:prstGeom prst="rect">
            <a:avLst/>
          </a:prstGeom>
          <a:solidFill>
            <a:srgbClr val="301E57"/>
          </a:solidFill>
          <a:ln>
            <a:noFill/>
          </a:ln>
        </p:spPr>
        <p:txBody>
          <a:bodyPr spcFirstLastPara="1" wrap="square" lIns="91401" tIns="45688" rIns="91401" bIns="45688" anchor="ctr" anchorCtr="0">
            <a:noAutofit/>
          </a:bodyPr>
          <a:lstStyle/>
          <a:p>
            <a:pPr marL="0" marR="0" lvl="0" indent="0" algn="ctr" rtl="0">
              <a:spcBef>
                <a:spcPts val="0"/>
              </a:spcBef>
              <a:spcAft>
                <a:spcPts val="0"/>
              </a:spcAft>
              <a:buNone/>
            </a:pPr>
            <a:endParaRPr sz="1799">
              <a:solidFill>
                <a:schemeClr val="lt1"/>
              </a:solidFill>
              <a:latin typeface="+mn-lt"/>
              <a:ea typeface="Calibri"/>
              <a:cs typeface="Calibri"/>
              <a:sym typeface="Calibri"/>
            </a:endParaRPr>
          </a:p>
        </p:txBody>
      </p:sp>
      <p:sp>
        <p:nvSpPr>
          <p:cNvPr id="3" name="Google Shape;52;p56">
            <a:extLst>
              <a:ext uri="{FF2B5EF4-FFF2-40B4-BE49-F238E27FC236}">
                <a16:creationId xmlns:a16="http://schemas.microsoft.com/office/drawing/2014/main" id="{0CB23BA9-65BD-F2B7-0BA6-10C047A0169F}"/>
              </a:ext>
            </a:extLst>
          </p:cNvPr>
          <p:cNvSpPr txBox="1">
            <a:spLocks noGrp="1"/>
          </p:cNvSpPr>
          <p:nvPr>
            <p:ph type="ctrTitle" hasCustomPrompt="1"/>
          </p:nvPr>
        </p:nvSpPr>
        <p:spPr>
          <a:xfrm>
            <a:off x="1066522" y="698741"/>
            <a:ext cx="10055781" cy="2730260"/>
          </a:xfrm>
          <a:prstGeom prst="rect">
            <a:avLst/>
          </a:prstGeom>
          <a:noFill/>
          <a:ln>
            <a:noFill/>
          </a:ln>
        </p:spPr>
        <p:txBody>
          <a:bodyPr spcFirstLastPara="1" wrap="square" lIns="0" tIns="0" rIns="0" bIns="0" anchor="b" anchorCtr="0">
            <a:normAutofit/>
          </a:bodyPr>
          <a:lstStyle>
            <a:lvl1pPr lvl="0" algn="ctr">
              <a:lnSpc>
                <a:spcPct val="150000"/>
              </a:lnSpc>
              <a:spcBef>
                <a:spcPts val="0"/>
              </a:spcBef>
              <a:spcAft>
                <a:spcPts val="0"/>
              </a:spcAft>
              <a:buClr>
                <a:schemeClr val="lt1"/>
              </a:buClr>
              <a:buSzPts val="4000"/>
              <a:buFont typeface="Inter"/>
              <a:buNone/>
              <a:defRPr sz="2399" b="0">
                <a:solidFill>
                  <a:schemeClr val="lt1"/>
                </a:solidFill>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Subtitle</a:t>
            </a:r>
            <a:endParaRPr/>
          </a:p>
        </p:txBody>
      </p:sp>
      <p:sp>
        <p:nvSpPr>
          <p:cNvPr id="4" name="Text Placeholder 16">
            <a:extLst>
              <a:ext uri="{FF2B5EF4-FFF2-40B4-BE49-F238E27FC236}">
                <a16:creationId xmlns:a16="http://schemas.microsoft.com/office/drawing/2014/main" id="{FF469B2C-C9DA-57BE-9E50-B3770033EA83}"/>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27740926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6" name="Google Shape;1480;p4">
            <a:extLst>
              <a:ext uri="{FF2B5EF4-FFF2-40B4-BE49-F238E27FC236}">
                <a16:creationId xmlns:a16="http://schemas.microsoft.com/office/drawing/2014/main" id="{98199E2E-2E79-7F42-23A7-5E1ACA65DF99}"/>
              </a:ext>
            </a:extLst>
          </p:cNvPr>
          <p:cNvSpPr/>
          <p:nvPr userDrawn="1"/>
        </p:nvSpPr>
        <p:spPr>
          <a:xfrm>
            <a:off x="609441" y="2057400"/>
            <a:ext cx="5027890" cy="2743200"/>
          </a:xfrm>
          <a:prstGeom prst="rect">
            <a:avLst/>
          </a:prstGeom>
          <a:solidFill>
            <a:srgbClr val="301E57"/>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Subtitle 2">
            <a:extLst>
              <a:ext uri="{FF2B5EF4-FFF2-40B4-BE49-F238E27FC236}">
                <a16:creationId xmlns:a16="http://schemas.microsoft.com/office/drawing/2014/main" id="{7D09B1C9-E858-C5B2-590F-67A7BEFFD689}"/>
              </a:ext>
            </a:extLst>
          </p:cNvPr>
          <p:cNvSpPr>
            <a:spLocks noGrp="1"/>
          </p:cNvSpPr>
          <p:nvPr>
            <p:ph type="subTitle" idx="1" hasCustomPrompt="1"/>
          </p:nvPr>
        </p:nvSpPr>
        <p:spPr>
          <a:xfrm>
            <a:off x="810671" y="2286000"/>
            <a:ext cx="4572726" cy="685800"/>
          </a:xfrm>
        </p:spPr>
        <p:txBody>
          <a:bodyPr>
            <a:normAutofit/>
          </a:bodyPr>
          <a:lstStyle>
            <a:lvl1pPr marL="0" indent="0" algn="l">
              <a:buNone/>
              <a:defRPr sz="1799">
                <a:solidFill>
                  <a:schemeClr val="bg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CASE STUDY</a:t>
            </a:r>
          </a:p>
        </p:txBody>
      </p:sp>
      <p:sp>
        <p:nvSpPr>
          <p:cNvPr id="5" name="Title 4">
            <a:extLst>
              <a:ext uri="{FF2B5EF4-FFF2-40B4-BE49-F238E27FC236}">
                <a16:creationId xmlns:a16="http://schemas.microsoft.com/office/drawing/2014/main" id="{241E8275-CC38-193B-9C84-16CB446CA0E3}"/>
              </a:ext>
            </a:extLst>
          </p:cNvPr>
          <p:cNvSpPr>
            <a:spLocks noGrp="1"/>
          </p:cNvSpPr>
          <p:nvPr>
            <p:ph type="title" hasCustomPrompt="1"/>
          </p:nvPr>
        </p:nvSpPr>
        <p:spPr>
          <a:xfrm>
            <a:off x="810671" y="2971800"/>
            <a:ext cx="4572726" cy="1600198"/>
          </a:xfrm>
          <a:prstGeom prst="rect">
            <a:avLst/>
          </a:prstGeom>
        </p:spPr>
        <p:txBody>
          <a:bodyPr/>
          <a:lstStyle>
            <a:lvl1pPr>
              <a:defRPr>
                <a:solidFill>
                  <a:schemeClr val="bg1"/>
                </a:solidFill>
              </a:defRPr>
            </a:lvl1pPr>
          </a:lstStyle>
          <a:p>
            <a:r>
              <a:rPr lang="en-US"/>
              <a:t>Client Name</a:t>
            </a:r>
          </a:p>
        </p:txBody>
      </p:sp>
    </p:spTree>
    <p:extLst>
      <p:ext uri="{BB962C8B-B14F-4D97-AF65-F5344CB8AC3E}">
        <p14:creationId xmlns:p14="http://schemas.microsoft.com/office/powerpoint/2010/main" val="55154077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9D1800A6-53A6-A421-F4CB-0039D59147FF}"/>
              </a:ext>
            </a:extLst>
          </p:cNvPr>
          <p:cNvSpPr txBox="1">
            <a:spLocks/>
          </p:cNvSpPr>
          <p:nvPr userDrawn="1"/>
        </p:nvSpPr>
        <p:spPr>
          <a:xfrm>
            <a:off x="8076138" y="2772300"/>
            <a:ext cx="546" cy="656700"/>
          </a:xfrm>
          <a:custGeom>
            <a:avLst/>
            <a:gdLst>
              <a:gd name="connsiteX0" fmla="*/ 0 w 546"/>
              <a:gd name="connsiteY0" fmla="*/ 0 h 656700"/>
              <a:gd name="connsiteX1" fmla="*/ 546 w 546"/>
              <a:gd name="connsiteY1" fmla="*/ 0 h 656700"/>
              <a:gd name="connsiteX2" fmla="*/ 546 w 546"/>
              <a:gd name="connsiteY2" fmla="*/ 656700 h 656700"/>
              <a:gd name="connsiteX3" fmla="*/ 0 w 546"/>
              <a:gd name="connsiteY3" fmla="*/ 656700 h 656700"/>
              <a:gd name="connsiteX4" fmla="*/ 0 w 546"/>
              <a:gd name="connsiteY4" fmla="*/ 0 h 65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 h="656700">
                <a:moveTo>
                  <a:pt x="0" y="0"/>
                </a:moveTo>
                <a:lnTo>
                  <a:pt x="546" y="0"/>
                </a:lnTo>
                <a:lnTo>
                  <a:pt x="546" y="656700"/>
                </a:lnTo>
                <a:lnTo>
                  <a:pt x="0" y="656700"/>
                </a:lnTo>
                <a:lnTo>
                  <a:pt x="0" y="0"/>
                </a:lnTo>
                <a:close/>
              </a:path>
            </a:pathLst>
          </a:custGeom>
          <a:solidFill>
            <a:schemeClr val="tx1"/>
          </a:solidFill>
        </p:spPr>
        <p:txBody>
          <a:bodyPr vert="horz" wrap="square" lIns="0" tIns="0" rIns="0" bIns="0" rtlCol="0">
            <a:noAutofit/>
          </a:bodyPr>
          <a:lstStyle>
            <a:lvl1pPr marL="0" indent="0" algn="ctr" defTabSz="228600" rtl="0" eaLnBrk="1" latinLnBrk="0" hangingPunct="1">
              <a:lnSpc>
                <a:spcPct val="150000"/>
              </a:lnSpc>
              <a:spcBef>
                <a:spcPts val="0"/>
              </a:spcBef>
              <a:spcAft>
                <a:spcPts val="0"/>
              </a:spcAft>
              <a:buFont typeface="Arial" panose="020B0604020202020204" pitchFamily="34" charset="0"/>
              <a:buNone/>
              <a:tabLst/>
              <a:defRPr sz="2400" b="0" i="0" kern="1200">
                <a:solidFill>
                  <a:schemeClr val="bg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3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656647" cy="1143000"/>
          </a:xfrm>
          <a:prstGeom prst="rect">
            <a:avLst/>
          </a:prstGeom>
        </p:spPr>
        <p:txBody>
          <a:bodyPr anchor="t">
            <a:noAutofit/>
          </a:bodyPr>
          <a:lstStyle>
            <a:lvl1pPr>
              <a:defRPr sz="2399">
                <a:solidFill>
                  <a:srgbClr val="311E57"/>
                </a:solidFill>
              </a:defRPr>
            </a:lvl1pPr>
          </a:lstStyle>
          <a:p>
            <a:r>
              <a:rPr lang="en-US"/>
              <a:t>Solution Name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656646" cy="43434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656646"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8" name="Google Shape;826;g2376dc73dc0_0_1">
            <a:extLst>
              <a:ext uri="{FF2B5EF4-FFF2-40B4-BE49-F238E27FC236}">
                <a16:creationId xmlns:a16="http://schemas.microsoft.com/office/drawing/2014/main" id="{ADC30F87-10E1-F66C-6AA0-041938FB99F9}"/>
              </a:ext>
            </a:extLst>
          </p:cNvPr>
          <p:cNvSpPr/>
          <p:nvPr userDrawn="1"/>
        </p:nvSpPr>
        <p:spPr>
          <a:xfrm>
            <a:off x="6531991" y="1262094"/>
            <a:ext cx="3676142" cy="3677100"/>
          </a:xfrm>
          <a:prstGeom prst="ellipse">
            <a:avLst/>
          </a:prstGeom>
          <a:noFill/>
          <a:ln w="19050" cap="flat" cmpd="sng">
            <a:solidFill>
              <a:schemeClr val="accent2"/>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3" name="Picture Placeholder 32">
            <a:extLst>
              <a:ext uri="{FF2B5EF4-FFF2-40B4-BE49-F238E27FC236}">
                <a16:creationId xmlns:a16="http://schemas.microsoft.com/office/drawing/2014/main" id="{5A5DD952-1B51-B038-03D4-A4F44CB90BB9}"/>
              </a:ext>
            </a:extLst>
          </p:cNvPr>
          <p:cNvSpPr>
            <a:spLocks noGrp="1"/>
          </p:cNvSpPr>
          <p:nvPr>
            <p:ph type="pic" sz="quarter" idx="22" hasCustomPrompt="1"/>
          </p:nvPr>
        </p:nvSpPr>
        <p:spPr>
          <a:xfrm>
            <a:off x="4723170" y="342900"/>
            <a:ext cx="3940736" cy="3086100"/>
          </a:xfrm>
          <a:custGeom>
            <a:avLst/>
            <a:gdLst>
              <a:gd name="connsiteX0" fmla="*/ 0 w 3941763"/>
              <a:gd name="connsiteY0" fmla="*/ 0 h 3086100"/>
              <a:gd name="connsiteX1" fmla="*/ 3941763 w 3941763"/>
              <a:gd name="connsiteY1" fmla="*/ 0 h 3086100"/>
              <a:gd name="connsiteX2" fmla="*/ 3941763 w 3941763"/>
              <a:gd name="connsiteY2" fmla="*/ 2429400 h 3086100"/>
              <a:gd name="connsiteX3" fmla="*/ 3353850 w 3941763"/>
              <a:gd name="connsiteY3" fmla="*/ 2429400 h 3086100"/>
              <a:gd name="connsiteX4" fmla="*/ 3353850 w 3941763"/>
              <a:gd name="connsiteY4" fmla="*/ 3086100 h 3086100"/>
              <a:gd name="connsiteX5" fmla="*/ 0 w 3941763"/>
              <a:gd name="connsiteY5"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1763" h="3086100">
                <a:moveTo>
                  <a:pt x="0" y="0"/>
                </a:moveTo>
                <a:lnTo>
                  <a:pt x="3941763" y="0"/>
                </a:lnTo>
                <a:lnTo>
                  <a:pt x="3941763" y="2429400"/>
                </a:lnTo>
                <a:lnTo>
                  <a:pt x="3353850" y="2429400"/>
                </a:lnTo>
                <a:lnTo>
                  <a:pt x="3353850" y="3086100"/>
                </a:lnTo>
                <a:lnTo>
                  <a:pt x="0" y="3086100"/>
                </a:lnTo>
                <a:close/>
              </a:path>
            </a:pathLst>
          </a:custGeom>
          <a:solidFill>
            <a:schemeClr val="tx1"/>
          </a:solidFill>
        </p:spPr>
        <p:txBody>
          <a:bodyPr wrap="square">
            <a:noAutofit/>
          </a:bodyPr>
          <a:lstStyle>
            <a:lvl1pPr marL="0" indent="0" algn="ctr">
              <a:buNone/>
              <a:defRPr>
                <a:solidFill>
                  <a:schemeClr val="bg1"/>
                </a:solidFill>
              </a:defRPr>
            </a:lvl1pPr>
          </a:lstStyle>
          <a:p>
            <a:r>
              <a:rPr lang="en-US"/>
              <a:t>Picture</a:t>
            </a:r>
          </a:p>
        </p:txBody>
      </p:sp>
      <p:sp>
        <p:nvSpPr>
          <p:cNvPr id="41" name="Google Shape;825;g2376dc73dc0_0_1">
            <a:extLst>
              <a:ext uri="{FF2B5EF4-FFF2-40B4-BE49-F238E27FC236}">
                <a16:creationId xmlns:a16="http://schemas.microsoft.com/office/drawing/2014/main" id="{045E7AD3-A423-504E-2CBB-8D649B534088}"/>
              </a:ext>
            </a:extLst>
          </p:cNvPr>
          <p:cNvSpPr/>
          <p:nvPr userDrawn="1"/>
        </p:nvSpPr>
        <p:spPr>
          <a:xfrm>
            <a:off x="8076059" y="2772300"/>
            <a:ext cx="587847" cy="656700"/>
          </a:xfrm>
          <a:prstGeom prst="rect">
            <a:avLst/>
          </a:prstGeom>
          <a:solidFill>
            <a:schemeClr val="accent2"/>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59" name="Picture Placeholder 58">
            <a:extLst>
              <a:ext uri="{FF2B5EF4-FFF2-40B4-BE49-F238E27FC236}">
                <a16:creationId xmlns:a16="http://schemas.microsoft.com/office/drawing/2014/main" id="{7AF074B6-3A03-CF3C-C23F-A684C2FBAE2C}"/>
              </a:ext>
            </a:extLst>
          </p:cNvPr>
          <p:cNvSpPr>
            <a:spLocks noGrp="1"/>
          </p:cNvSpPr>
          <p:nvPr>
            <p:ph type="pic" sz="quarter" idx="23"/>
          </p:nvPr>
        </p:nvSpPr>
        <p:spPr>
          <a:xfrm>
            <a:off x="8078868" y="2772300"/>
            <a:ext cx="3500516" cy="3400424"/>
          </a:xfrm>
          <a:custGeom>
            <a:avLst/>
            <a:gdLst>
              <a:gd name="connsiteX0" fmla="*/ 587454 w 3501428"/>
              <a:gd name="connsiteY0" fmla="*/ 0 h 3400424"/>
              <a:gd name="connsiteX1" fmla="*/ 3501428 w 3501428"/>
              <a:gd name="connsiteY1" fmla="*/ 0 h 3400424"/>
              <a:gd name="connsiteX2" fmla="*/ 3501428 w 3501428"/>
              <a:gd name="connsiteY2" fmla="*/ 3400424 h 3400424"/>
              <a:gd name="connsiteX3" fmla="*/ 0 w 3501428"/>
              <a:gd name="connsiteY3" fmla="*/ 3400424 h 3400424"/>
              <a:gd name="connsiteX4" fmla="*/ 0 w 3501428"/>
              <a:gd name="connsiteY4" fmla="*/ 656700 h 3400424"/>
              <a:gd name="connsiteX5" fmla="*/ 587454 w 3501428"/>
              <a:gd name="connsiteY5" fmla="*/ 656700 h 340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428" h="3400424">
                <a:moveTo>
                  <a:pt x="587454" y="0"/>
                </a:moveTo>
                <a:lnTo>
                  <a:pt x="3501428" y="0"/>
                </a:lnTo>
                <a:lnTo>
                  <a:pt x="3501428" y="3400424"/>
                </a:lnTo>
                <a:lnTo>
                  <a:pt x="0" y="3400424"/>
                </a:lnTo>
                <a:lnTo>
                  <a:pt x="0" y="656700"/>
                </a:lnTo>
                <a:lnTo>
                  <a:pt x="587454" y="656700"/>
                </a:lnTo>
                <a:close/>
              </a:path>
            </a:pathLst>
          </a:custGeom>
          <a:solidFill>
            <a:schemeClr val="tx1"/>
          </a:solidFill>
        </p:spPr>
        <p:txBody>
          <a:bodyPr wrap="square" anchor="b">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3029031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or Table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lvl1pPr>
              <a:defRPr>
                <a:solidFill>
                  <a:schemeClr val="bg1"/>
                </a:solidFill>
              </a:defRPr>
            </a:lvl1p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lvl1pPr>
              <a:defRPr>
                <a:solidFill>
                  <a:schemeClr val="bg1"/>
                </a:solidFill>
              </a:defRPr>
            </a:lvl1p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solidFill>
                  <a:schemeClr val="bg1"/>
                </a:solidFill>
              </a:defRPr>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35117176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latin typeface="+mn-lt"/>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13" name="Google Shape;947;p32">
            <a:extLst>
              <a:ext uri="{FF2B5EF4-FFF2-40B4-BE49-F238E27FC236}">
                <a16:creationId xmlns:a16="http://schemas.microsoft.com/office/drawing/2014/main" id="{965414F0-3962-49C1-E88B-96E277EE024F}"/>
              </a:ext>
            </a:extLst>
          </p:cNvPr>
          <p:cNvSpPr/>
          <p:nvPr userDrawn="1"/>
        </p:nvSpPr>
        <p:spPr>
          <a:xfrm flipH="1">
            <a:off x="5637332" y="1600200"/>
            <a:ext cx="5942052" cy="2514600"/>
          </a:xfrm>
          <a:prstGeom prst="wedgeRoundRectCallout">
            <a:avLst>
              <a:gd name="adj1" fmla="val -5768"/>
              <a:gd name="adj2" fmla="val 77321"/>
              <a:gd name="adj3" fmla="val 0"/>
            </a:avLst>
          </a:prstGeom>
          <a:noFill/>
          <a:ln w="19050" cap="flat" cmpd="sng">
            <a:solidFill>
              <a:srgbClr val="5C3E98"/>
            </a:solidFill>
            <a:prstDash val="solid"/>
            <a:round/>
            <a:headEnd type="none" w="sm" len="sm"/>
            <a:tailEnd type="none" w="sm" len="sm"/>
          </a:ln>
        </p:spPr>
        <p:txBody>
          <a:bodyPr spcFirstLastPara="1" wrap="square" lIns="91401" tIns="91401" rIns="91401" bIns="91401" anchor="ctr" anchorCtr="0">
            <a:noAutofit/>
          </a:bodyPr>
          <a:lstStyle/>
          <a:p>
            <a:pPr marL="0" lvl="0" indent="0" algn="l" rtl="0">
              <a:spcBef>
                <a:spcPts val="0"/>
              </a:spcBef>
              <a:spcAft>
                <a:spcPts val="0"/>
              </a:spcAft>
              <a:buNone/>
            </a:pPr>
            <a:endParaRPr sz="1799">
              <a:latin typeface="+mn-lt"/>
            </a:endParaRPr>
          </a:p>
        </p:txBody>
      </p:sp>
      <p:sp>
        <p:nvSpPr>
          <p:cNvPr id="5" name="Text Placeholder 4">
            <a:extLst>
              <a:ext uri="{FF2B5EF4-FFF2-40B4-BE49-F238E27FC236}">
                <a16:creationId xmlns:a16="http://schemas.microsoft.com/office/drawing/2014/main" id="{ED034414-8764-7E45-976D-12B3CF34309B}"/>
              </a:ext>
            </a:extLst>
          </p:cNvPr>
          <p:cNvSpPr>
            <a:spLocks noGrp="1"/>
          </p:cNvSpPr>
          <p:nvPr>
            <p:ph type="body" sz="quarter" idx="11" hasCustomPrompt="1"/>
          </p:nvPr>
        </p:nvSpPr>
        <p:spPr>
          <a:xfrm>
            <a:off x="6094414" y="4786314"/>
            <a:ext cx="5027890" cy="471487"/>
          </a:xfrm>
        </p:spPr>
        <p:txBody>
          <a:bodyPr anchor="ctr">
            <a:normAutofit/>
          </a:bodyPr>
          <a:lstStyle>
            <a:lvl1pPr marL="0" indent="0" algn="ctr">
              <a:lnSpc>
                <a:spcPct val="100000"/>
              </a:lnSpc>
              <a:buNone/>
              <a:defRPr sz="1400">
                <a:solidFill>
                  <a:schemeClr val="bg1"/>
                </a:solidFill>
                <a:latin typeface="+mj-lt"/>
              </a:defRPr>
            </a:lvl1pPr>
            <a:lvl2pPr marL="457063" indent="0" algn="ctr">
              <a:buNone/>
              <a:defRPr>
                <a:solidFill>
                  <a:schemeClr val="bg1"/>
                </a:solidFill>
              </a:defRPr>
            </a:lvl2pPr>
            <a:lvl3pPr marL="914126" indent="0" algn="ctr">
              <a:buNone/>
              <a:defRPr>
                <a:solidFill>
                  <a:schemeClr val="bg1"/>
                </a:solidFill>
              </a:defRPr>
            </a:lvl3pPr>
            <a:lvl4pPr marL="1371189" indent="0" algn="ctr">
              <a:buNone/>
              <a:defRPr>
                <a:solidFill>
                  <a:schemeClr val="bg1"/>
                </a:solidFill>
              </a:defRPr>
            </a:lvl4pPr>
            <a:lvl5pPr marL="1828251" indent="0" algn="ctr">
              <a:buNone/>
              <a:defRPr>
                <a:solidFill>
                  <a:schemeClr val="bg1"/>
                </a:solidFill>
              </a:defRPr>
            </a:lvl5pPr>
          </a:lstStyle>
          <a:p>
            <a:pPr lvl="0"/>
            <a:r>
              <a:rPr lang="en-US"/>
              <a:t>Author</a:t>
            </a:r>
          </a:p>
        </p:txBody>
      </p:sp>
      <p:sp>
        <p:nvSpPr>
          <p:cNvPr id="3" name="Title 2">
            <a:extLst>
              <a:ext uri="{FF2B5EF4-FFF2-40B4-BE49-F238E27FC236}">
                <a16:creationId xmlns:a16="http://schemas.microsoft.com/office/drawing/2014/main" id="{8E69D61D-0A64-6430-692E-C632F7127E80}"/>
              </a:ext>
            </a:extLst>
          </p:cNvPr>
          <p:cNvSpPr>
            <a:spLocks noGrp="1"/>
          </p:cNvSpPr>
          <p:nvPr>
            <p:ph type="title" hasCustomPrompt="1"/>
          </p:nvPr>
        </p:nvSpPr>
        <p:spPr>
          <a:xfrm>
            <a:off x="5637332" y="1600200"/>
            <a:ext cx="5942052" cy="2514599"/>
          </a:xfrm>
          <a:prstGeom prst="rect">
            <a:avLst/>
          </a:prstGeom>
        </p:spPr>
        <p:txBody>
          <a:bodyPr lIns="91440" tIns="91440" rIns="91440" bIns="0">
            <a:normAutofit/>
          </a:bodyPr>
          <a:lstStyle>
            <a:lvl1pPr algn="ctr">
              <a:lnSpc>
                <a:spcPct val="150000"/>
              </a:lnSpc>
              <a:defRPr sz="1999">
                <a:solidFill>
                  <a:schemeClr val="bg1"/>
                </a:solidFill>
                <a:latin typeface="+mj-lt"/>
              </a:defRPr>
            </a:lvl1pPr>
          </a:lstStyle>
          <a:p>
            <a:r>
              <a:rPr lang="en-US"/>
              <a:t>“Quote here”</a:t>
            </a:r>
          </a:p>
        </p:txBody>
      </p:sp>
    </p:spTree>
    <p:extLst>
      <p:ext uri="{BB962C8B-B14F-4D97-AF65-F5344CB8AC3E}">
        <p14:creationId xmlns:p14="http://schemas.microsoft.com/office/powerpoint/2010/main" val="12918721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6094412" y="2"/>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5" name="Title 4">
            <a:extLst>
              <a:ext uri="{FF2B5EF4-FFF2-40B4-BE49-F238E27FC236}">
                <a16:creationId xmlns:a16="http://schemas.microsoft.com/office/drawing/2014/main" id="{BEB1F37B-9793-21EC-F340-83BFE965D5FB}"/>
              </a:ext>
            </a:extLst>
          </p:cNvPr>
          <p:cNvSpPr>
            <a:spLocks noGrp="1"/>
          </p:cNvSpPr>
          <p:nvPr>
            <p:ph type="title" hasCustomPrompt="1"/>
          </p:nvPr>
        </p:nvSpPr>
        <p:spPr>
          <a:xfrm>
            <a:off x="7008574" y="-1"/>
            <a:ext cx="4113729" cy="6400799"/>
          </a:xfrm>
          <a:prstGeom prst="rect">
            <a:avLst/>
          </a:prstGeom>
        </p:spPr>
        <p:txBody>
          <a:bodyPr>
            <a:normAutofit/>
          </a:bodyPr>
          <a:lstStyle>
            <a:lvl1pPr algn="ctr">
              <a:defRPr sz="1999">
                <a:solidFill>
                  <a:schemeClr val="bg1"/>
                </a:solidFill>
              </a:defRPr>
            </a:lvl1pPr>
          </a:lstStyle>
          <a:p>
            <a:r>
              <a:rPr lang="en-US"/>
              <a:t>“Quote here”</a:t>
            </a:r>
          </a:p>
        </p:txBody>
      </p:sp>
    </p:spTree>
    <p:extLst>
      <p:ext uri="{BB962C8B-B14F-4D97-AF65-F5344CB8AC3E}">
        <p14:creationId xmlns:p14="http://schemas.microsoft.com/office/powerpoint/2010/main" val="264888461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6916-4E23-4E78-B052-EED9A2792453}"/>
              </a:ext>
            </a:extLst>
          </p:cNvPr>
          <p:cNvSpPr>
            <a:spLocks noGrp="1"/>
          </p:cNvSpPr>
          <p:nvPr>
            <p:ph type="ctrTitle" hasCustomPrompt="1"/>
          </p:nvPr>
        </p:nvSpPr>
        <p:spPr>
          <a:xfrm>
            <a:off x="1066522" y="1143000"/>
            <a:ext cx="10055781" cy="3195536"/>
          </a:xfrm>
          <a:prstGeom prst="rect">
            <a:avLst/>
          </a:prstGeom>
        </p:spPr>
        <p:txBody>
          <a:bodyPr wrap="square" anchor="b">
            <a:normAutofit/>
          </a:bodyPr>
          <a:lstStyle>
            <a:lvl1pPr algn="ctr">
              <a:lnSpc>
                <a:spcPct val="150000"/>
              </a:lnSpc>
              <a:defRPr sz="3999" b="1" i="0">
                <a:solidFill>
                  <a:srgbClr val="311E57"/>
                </a:solidFill>
                <a:latin typeface="+mj-lt"/>
                <a:cs typeface="Arial" panose="020B0604020202020204" pitchFamily="34" charset="0"/>
              </a:defRPr>
            </a:lvl1pPr>
          </a:lstStyle>
          <a:p>
            <a:r>
              <a:rPr lang="en-US"/>
              <a:t>Quote</a:t>
            </a:r>
          </a:p>
        </p:txBody>
      </p:sp>
      <p:sp>
        <p:nvSpPr>
          <p:cNvPr id="3" name="Subtitle 2">
            <a:extLst>
              <a:ext uri="{FF2B5EF4-FFF2-40B4-BE49-F238E27FC236}">
                <a16:creationId xmlns:a16="http://schemas.microsoft.com/office/drawing/2014/main" id="{CE96AA36-0472-4813-A319-EA8C258D8526}"/>
              </a:ext>
            </a:extLst>
          </p:cNvPr>
          <p:cNvSpPr>
            <a:spLocks noGrp="1"/>
          </p:cNvSpPr>
          <p:nvPr>
            <p:ph type="subTitle" idx="1" hasCustomPrompt="1"/>
          </p:nvPr>
        </p:nvSpPr>
        <p:spPr>
          <a:xfrm>
            <a:off x="1066522" y="5715001"/>
            <a:ext cx="10055781" cy="457200"/>
          </a:xfrm>
        </p:spPr>
        <p:txBody>
          <a:bodyPr wrap="square" tIns="91440">
            <a:normAutofit/>
          </a:bodyPr>
          <a:lstStyle>
            <a:lvl1pPr marL="0" indent="0" algn="r">
              <a:buNone/>
              <a:defRPr sz="1200">
                <a:solidFill>
                  <a:schemeClr val="tx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Credit</a:t>
            </a:r>
          </a:p>
        </p:txBody>
      </p:sp>
      <p:sp>
        <p:nvSpPr>
          <p:cNvPr id="4" name="Text Placeholder 16">
            <a:extLst>
              <a:ext uri="{FF2B5EF4-FFF2-40B4-BE49-F238E27FC236}">
                <a16:creationId xmlns:a16="http://schemas.microsoft.com/office/drawing/2014/main" id="{6097ED92-D201-561A-7478-554982766C77}"/>
              </a:ext>
            </a:extLst>
          </p:cNvPr>
          <p:cNvSpPr>
            <a:spLocks noGrp="1"/>
          </p:cNvSpPr>
          <p:nvPr>
            <p:ph type="body" sz="quarter" idx="18" hasCustomPrompt="1"/>
          </p:nvPr>
        </p:nvSpPr>
        <p:spPr>
          <a:xfrm>
            <a:off x="612489"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25175094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00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4343400"/>
          </a:xfrm>
        </p:spPr>
        <p:txBody>
          <a:bodyPr>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buClr>
                <a:schemeClr val="tx1"/>
              </a:buClr>
              <a:defRPr sz="1999">
                <a:solidFill>
                  <a:srgbClr val="6C7986"/>
                </a:solidFill>
              </a:defRPr>
            </a:lvl4pPr>
            <a:lvl5pPr>
              <a:lnSpc>
                <a:spcPct val="150000"/>
              </a:lnSpc>
              <a:buClr>
                <a:schemeClr val="tx1"/>
              </a:buClr>
              <a:defRPr sz="1999">
                <a:solidFill>
                  <a:srgbClr val="6C7986"/>
                </a:solidFill>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975497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00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4699-EC33-4296-C2C6-10D1E2B91098}"/>
              </a:ext>
            </a:extLst>
          </p:cNvPr>
          <p:cNvSpPr>
            <a:spLocks noGrp="1"/>
          </p:cNvSpPr>
          <p:nvPr>
            <p:ph type="title" hasCustomPrompt="1"/>
          </p:nvPr>
        </p:nvSpPr>
        <p:spPr>
          <a:xfrm>
            <a:off x="609441" y="685800"/>
            <a:ext cx="10969943" cy="1143000"/>
          </a:xfrm>
          <a:prstGeom prst="rect">
            <a:avLst/>
          </a:prstGeom>
        </p:spPr>
        <p:txBody>
          <a:bodyPr anchor="ctr">
            <a:normAutofit/>
          </a:bodyPr>
          <a:lstStyle>
            <a:lvl1pPr>
              <a:defRPr sz="3199">
                <a:solidFill>
                  <a:srgbClr val="311E57"/>
                </a:solidFill>
              </a:defRPr>
            </a:lvl1pPr>
          </a:lstStyle>
          <a:p>
            <a:r>
              <a:rPr lang="en-US"/>
              <a:t>Headline</a:t>
            </a:r>
          </a:p>
        </p:txBody>
      </p:sp>
      <p:sp>
        <p:nvSpPr>
          <p:cNvPr id="3" name="Content Placeholder 2">
            <a:extLst>
              <a:ext uri="{FF2B5EF4-FFF2-40B4-BE49-F238E27FC236}">
                <a16:creationId xmlns:a16="http://schemas.microsoft.com/office/drawing/2014/main" id="{BE0C9463-A06F-F3CE-E62E-F0738F76ABD3}"/>
              </a:ext>
            </a:extLst>
          </p:cNvPr>
          <p:cNvSpPr>
            <a:spLocks noGrp="1"/>
          </p:cNvSpPr>
          <p:nvPr>
            <p:ph idx="1" hasCustomPrompt="1"/>
          </p:nvPr>
        </p:nvSpPr>
        <p:spPr>
          <a:xfrm>
            <a:off x="609441" y="1828800"/>
            <a:ext cx="10969943" cy="1143000"/>
          </a:xfrm>
        </p:spPr>
        <p:txBody>
          <a:bodyPr>
            <a:normAutofit/>
          </a:bodyPr>
          <a:lstStyle>
            <a:lvl1pPr marL="0" indent="0">
              <a:lnSpc>
                <a:spcPct val="150000"/>
              </a:lnSpc>
              <a:buNone/>
              <a:defRPr sz="16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5" name="Text Placeholder 16">
            <a:extLst>
              <a:ext uri="{FF2B5EF4-FFF2-40B4-BE49-F238E27FC236}">
                <a16:creationId xmlns:a16="http://schemas.microsoft.com/office/drawing/2014/main" id="{74B8D4E6-B726-EB36-6EEF-9A56D397737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Rectangle 3">
            <a:extLst>
              <a:ext uri="{FF2B5EF4-FFF2-40B4-BE49-F238E27FC236}">
                <a16:creationId xmlns:a16="http://schemas.microsoft.com/office/drawing/2014/main" id="{628C9C4F-A6F4-D4C0-4739-5DDEE1A57838}"/>
              </a:ext>
            </a:extLst>
          </p:cNvPr>
          <p:cNvSpPr/>
          <p:nvPr userDrawn="1"/>
        </p:nvSpPr>
        <p:spPr>
          <a:xfrm>
            <a:off x="0" y="2971800"/>
            <a:ext cx="12188825" cy="34497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7660880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00 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609441" y="685800"/>
            <a:ext cx="10969943" cy="1143000"/>
          </a:xfrm>
          <a:prstGeom prst="rect">
            <a:avLst/>
          </a:prstGeom>
        </p:spPr>
        <p:txBody>
          <a:bodyPr>
            <a:noAutofit/>
          </a:bodyPr>
          <a:lstStyle>
            <a:lvl1pPr>
              <a:defRPr>
                <a:solidFill>
                  <a:srgbClr val="311E57"/>
                </a:solidFill>
              </a:defRPr>
            </a:lvl1pPr>
          </a:lstStyle>
          <a:p>
            <a:r>
              <a:rPr lang="en-US"/>
              <a:t>Headline</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609441" y="2057401"/>
            <a:ext cx="10969943" cy="4114800"/>
          </a:xfrm>
        </p:spPr>
        <p:txBody>
          <a:bodyPr anchor="ctr">
            <a:noAutofit/>
          </a:bodyPr>
          <a:lstStyle>
            <a:lvl1pPr marL="0" indent="0" algn="ctr">
              <a:buNone/>
              <a:defRPr/>
            </a:lvl1pPr>
          </a:lstStyle>
          <a:p>
            <a:r>
              <a:rPr lang="en-US"/>
              <a:t>Click icon to add table</a:t>
            </a:r>
          </a:p>
        </p:txBody>
      </p:sp>
      <p:sp>
        <p:nvSpPr>
          <p:cNvPr id="3" name="Text Placeholder 16">
            <a:extLst>
              <a:ext uri="{FF2B5EF4-FFF2-40B4-BE49-F238E27FC236}">
                <a16:creationId xmlns:a16="http://schemas.microsoft.com/office/drawing/2014/main" id="{48C77CDA-113D-2741-2919-27D074C3226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497077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70/30 Cont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922736" y="0"/>
            <a:ext cx="4266089"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2" y="1828801"/>
            <a:ext cx="6856213"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FDCFDA5-2AFB-25DA-1D77-389F4C8FE348}"/>
              </a:ext>
            </a:extLst>
          </p:cNvPr>
          <p:cNvSpPr>
            <a:spLocks noGrp="1"/>
          </p:cNvSpPr>
          <p:nvPr>
            <p:ph type="title"/>
          </p:nvPr>
        </p:nvSpPr>
        <p:spPr>
          <a:xfrm>
            <a:off x="609442" y="685800"/>
            <a:ext cx="6856213"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5243678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70/3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856213" cy="1128422"/>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8379817" y="1143000"/>
            <a:ext cx="3199567" cy="5029200"/>
          </a:xfrm>
        </p:spPr>
        <p:txBody>
          <a:bodyPr wrap="square" tIns="0" anchor="t">
            <a:normAutofit/>
          </a:bodyPr>
          <a:lstStyle>
            <a:lvl1pPr marL="0" indent="0">
              <a:buNone/>
              <a:defRPr sz="2199" b="1">
                <a:solidFill>
                  <a:srgbClr val="311E57"/>
                </a:solidFill>
              </a:defRPr>
            </a:lvl1pPr>
            <a:lvl2pPr marL="457063" indent="0">
              <a:buNone/>
              <a:defRPr sz="2199" b="1">
                <a:solidFill>
                  <a:srgbClr val="311E57"/>
                </a:solidFill>
              </a:defRPr>
            </a:lvl2pPr>
            <a:lvl3pPr marL="914126" indent="0">
              <a:buNone/>
              <a:defRPr sz="2199" b="1">
                <a:solidFill>
                  <a:srgbClr val="311E57"/>
                </a:solidFill>
              </a:defRPr>
            </a:lvl3pPr>
            <a:lvl4pPr marL="1371189" indent="0">
              <a:buNone/>
              <a:defRPr sz="2199" b="1">
                <a:solidFill>
                  <a:srgbClr val="311E57"/>
                </a:solidFill>
              </a:defRPr>
            </a:lvl4pPr>
            <a:lvl5pPr marL="1828251" indent="0">
              <a:buNone/>
              <a:defRPr sz="2199" b="1">
                <a:solidFill>
                  <a:srgbClr val="311E57"/>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856215" cy="4343400"/>
          </a:xfrm>
        </p:spPr>
        <p:txBody>
          <a:bodyPr wrap="square" tIns="9144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pic>
        <p:nvPicPr>
          <p:cNvPr id="4" name="Picture 3">
            <a:extLst>
              <a:ext uri="{FF2B5EF4-FFF2-40B4-BE49-F238E27FC236}">
                <a16:creationId xmlns:a16="http://schemas.microsoft.com/office/drawing/2014/main" id="{E142A75E-0222-9333-592C-A0F618BDD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893031254"/>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70/3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b">
            <a:noAutofit/>
          </a:bodyPr>
          <a:lstStyle>
            <a:lvl1pPr>
              <a:lnSpc>
                <a:spcPct val="100000"/>
              </a:lnSpc>
              <a:defRPr sz="3199">
                <a:solidFill>
                  <a:srgbClr val="311E57"/>
                </a:solidFill>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6399133"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7922737" y="1828800"/>
            <a:ext cx="3656647" cy="4343400"/>
          </a:xfrm>
        </p:spPr>
        <p:txBody>
          <a:bodyPr wrap="square" tIns="9144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9" name="Straight Connector 8">
            <a:extLst>
              <a:ext uri="{FF2B5EF4-FFF2-40B4-BE49-F238E27FC236}">
                <a16:creationId xmlns:a16="http://schemas.microsoft.com/office/drawing/2014/main" id="{3282B8DB-4777-95A3-ECFA-28238F4A854E}"/>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29010"/>
      </p:ext>
    </p:extLst>
  </p:cSld>
  <p:clrMapOvr>
    <a:masterClrMapping/>
  </p:clrMapOvr>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70/30 Content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90D00E-08B9-196F-0068-6BA9FC9CB0C8}"/>
              </a:ext>
            </a:extLst>
          </p:cNvPr>
          <p:cNvSpPr>
            <a:spLocks noGrp="1"/>
          </p:cNvSpPr>
          <p:nvPr>
            <p:ph type="pic" sz="quarter" idx="15" hasCustomPrompt="1"/>
          </p:nvPr>
        </p:nvSpPr>
        <p:spPr>
          <a:xfrm>
            <a:off x="609440" y="2057399"/>
            <a:ext cx="685621" cy="685800"/>
          </a:xfrm>
        </p:spPr>
        <p:txBody>
          <a:bodyPr anchor="t">
            <a:normAutofit/>
          </a:bodyPr>
          <a:lstStyle>
            <a:lvl1pPr marL="0" indent="0" algn="ctr">
              <a:buNone/>
              <a:defRPr sz="1799"/>
            </a:lvl1pPr>
          </a:lstStyle>
          <a:p>
            <a:r>
              <a:rPr lang="en-US"/>
              <a:t>Icon</a:t>
            </a: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6399133" cy="1143000"/>
          </a:xfrm>
          <a:prstGeom prst="rect">
            <a:avLst/>
          </a:prstGeom>
        </p:spPr>
        <p:txBody>
          <a:bodyPr wrap="square" bIns="91440" anchor="t">
            <a:noAutofit/>
          </a:bodyPr>
          <a:lstStyle>
            <a:lvl1pPr>
              <a:defRPr sz="3199">
                <a:solidFill>
                  <a:srgbClr val="311E57"/>
                </a:solidFill>
                <a:latin typeface="+mj-lt"/>
              </a:defRPr>
            </a:lvl1pPr>
          </a:lstStyle>
          <a:p>
            <a:r>
              <a:rPr lang="en-US"/>
              <a:t>Headline</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1523603" y="2062064"/>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7922736" y="685800"/>
            <a:ext cx="3656648" cy="1143000"/>
          </a:xfrm>
        </p:spPr>
        <p:txBody>
          <a:bodyPr wrap="square" bIns="91440" anchor="b">
            <a:noAutofit/>
          </a:bodyPr>
          <a:lstStyle>
            <a:lvl1pPr marL="0" indent="0">
              <a:lnSpc>
                <a:spcPct val="100000"/>
              </a:lnSpc>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8" name="Straight Connector 7">
            <a:extLst>
              <a:ext uri="{FF2B5EF4-FFF2-40B4-BE49-F238E27FC236}">
                <a16:creationId xmlns:a16="http://schemas.microsoft.com/office/drawing/2014/main" id="{2247B606-63A1-3A5D-A5E7-9CFDA826F193}"/>
              </a:ext>
            </a:extLst>
          </p:cNvPr>
          <p:cNvCxnSpPr/>
          <p:nvPr userDrawn="1"/>
        </p:nvCxnSpPr>
        <p:spPr>
          <a:xfrm>
            <a:off x="7467491"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8">
            <a:extLst>
              <a:ext uri="{FF2B5EF4-FFF2-40B4-BE49-F238E27FC236}">
                <a16:creationId xmlns:a16="http://schemas.microsoft.com/office/drawing/2014/main" id="{88FB08CD-726C-A0AB-027E-1409AC85B586}"/>
              </a:ext>
            </a:extLst>
          </p:cNvPr>
          <p:cNvSpPr>
            <a:spLocks noGrp="1"/>
          </p:cNvSpPr>
          <p:nvPr>
            <p:ph type="pic" sz="quarter" idx="25" hasCustomPrompt="1"/>
          </p:nvPr>
        </p:nvSpPr>
        <p:spPr>
          <a:xfrm>
            <a:off x="609441" y="3126796"/>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B4B852E8-6B97-8672-37AE-3A44A720E276}"/>
              </a:ext>
            </a:extLst>
          </p:cNvPr>
          <p:cNvSpPr>
            <a:spLocks noGrp="1"/>
          </p:cNvSpPr>
          <p:nvPr>
            <p:ph type="pic" sz="quarter" idx="26" hasCustomPrompt="1"/>
          </p:nvPr>
        </p:nvSpPr>
        <p:spPr>
          <a:xfrm>
            <a:off x="609441" y="4196192"/>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FECAC954-3186-2E12-7131-371C378C0C0A}"/>
              </a:ext>
            </a:extLst>
          </p:cNvPr>
          <p:cNvSpPr>
            <a:spLocks noGrp="1"/>
          </p:cNvSpPr>
          <p:nvPr>
            <p:ph type="pic" sz="quarter" idx="27" hasCustomPrompt="1"/>
          </p:nvPr>
        </p:nvSpPr>
        <p:spPr>
          <a:xfrm>
            <a:off x="609441" y="5265588"/>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E461C6A8-289E-EBC4-312B-75C8BFB84ED0}"/>
              </a:ext>
            </a:extLst>
          </p:cNvPr>
          <p:cNvSpPr>
            <a:spLocks noGrp="1"/>
          </p:cNvSpPr>
          <p:nvPr>
            <p:ph type="body" sz="half" idx="28" hasCustomPrompt="1"/>
          </p:nvPr>
        </p:nvSpPr>
        <p:spPr>
          <a:xfrm>
            <a:off x="1523603" y="3126796"/>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5" name="Text Placeholder 3">
            <a:extLst>
              <a:ext uri="{FF2B5EF4-FFF2-40B4-BE49-F238E27FC236}">
                <a16:creationId xmlns:a16="http://schemas.microsoft.com/office/drawing/2014/main" id="{BBC7ED92-5999-3B07-CF66-ACA7795F2415}"/>
              </a:ext>
            </a:extLst>
          </p:cNvPr>
          <p:cNvSpPr>
            <a:spLocks noGrp="1"/>
          </p:cNvSpPr>
          <p:nvPr>
            <p:ph type="body" sz="half" idx="29" hasCustomPrompt="1"/>
          </p:nvPr>
        </p:nvSpPr>
        <p:spPr>
          <a:xfrm>
            <a:off x="1523603" y="419152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05C7689D-2BFE-F5C7-B94E-56C7D005F95E}"/>
              </a:ext>
            </a:extLst>
          </p:cNvPr>
          <p:cNvSpPr>
            <a:spLocks noGrp="1"/>
          </p:cNvSpPr>
          <p:nvPr>
            <p:ph type="body" sz="half" idx="30" hasCustomPrompt="1"/>
          </p:nvPr>
        </p:nvSpPr>
        <p:spPr>
          <a:xfrm>
            <a:off x="1523603" y="5265588"/>
            <a:ext cx="5484971"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E828F81-3CE5-6420-7BF8-4C36E9ADA26F}"/>
              </a:ext>
            </a:extLst>
          </p:cNvPr>
          <p:cNvSpPr>
            <a:spLocks noGrp="1"/>
          </p:cNvSpPr>
          <p:nvPr>
            <p:ph type="body" sz="half" idx="31" hasCustomPrompt="1"/>
          </p:nvPr>
        </p:nvSpPr>
        <p:spPr>
          <a:xfrm>
            <a:off x="7922736" y="1828800"/>
            <a:ext cx="3656648" cy="4343400"/>
          </a:xfrm>
        </p:spPr>
        <p:txBody>
          <a:bodyPr wrap="square" tIns="182880">
            <a:normAutofit/>
          </a:bodyPr>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02771767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tats-Numbers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lvl1pPr>
              <a:defRPr>
                <a:solidFill>
                  <a:schemeClr val="bg1"/>
                </a:solidFill>
              </a:defRPr>
            </a:lvl1p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8309" y="2952750"/>
            <a:ext cx="3514447"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48310" y="1782763"/>
            <a:ext cx="3574302"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hasCustomPrompt="1"/>
          </p:nvPr>
        </p:nvSpPr>
        <p:spPr>
          <a:xfrm>
            <a:off x="4308665" y="2952750"/>
            <a:ext cx="3464976" cy="3216275"/>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4308666" y="1782763"/>
            <a:ext cx="3602736"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hasCustomPrompt="1"/>
          </p:nvPr>
        </p:nvSpPr>
        <p:spPr>
          <a:xfrm>
            <a:off x="8169276" y="2952750"/>
            <a:ext cx="3468686" cy="3214219"/>
          </a:xfrm>
          <a:noFill/>
        </p:spPr>
        <p:txBody>
          <a:bodyPr>
            <a:noAutofit/>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8169276" y="1782763"/>
            <a:ext cx="3468687" cy="1123950"/>
          </a:xfrm>
          <a:noFill/>
        </p:spPr>
        <p:txBody>
          <a:bodyPr anchor="b" anchorCtr="0">
            <a:noAutofit/>
          </a:bodyPr>
          <a:lstStyle>
            <a:lvl1pPr marL="0" indent="0">
              <a:buFontTx/>
              <a:buNone/>
              <a:defRPr sz="84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13" name="Text Placeholder 2">
            <a:extLst>
              <a:ext uri="{FF2B5EF4-FFF2-40B4-BE49-F238E27FC236}">
                <a16:creationId xmlns:a16="http://schemas.microsoft.com/office/drawing/2014/main" id="{8D9D70C2-DA34-4858-80B2-55B6FE86947F}"/>
              </a:ext>
            </a:extLst>
          </p:cNvPr>
          <p:cNvSpPr>
            <a:spLocks noGrp="1"/>
          </p:cNvSpPr>
          <p:nvPr>
            <p:ph type="body" idx="1" hasCustomPrompt="1"/>
          </p:nvPr>
        </p:nvSpPr>
        <p:spPr>
          <a:xfrm>
            <a:off x="450719"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4" name="Text Placeholder 4">
            <a:extLst>
              <a:ext uri="{FF2B5EF4-FFF2-40B4-BE49-F238E27FC236}">
                <a16:creationId xmlns:a16="http://schemas.microsoft.com/office/drawing/2014/main" id="{40728725-7A78-487E-BA78-C479F2AD7716}"/>
              </a:ext>
            </a:extLst>
          </p:cNvPr>
          <p:cNvSpPr>
            <a:spLocks noGrp="1"/>
          </p:cNvSpPr>
          <p:nvPr>
            <p:ph type="body" sz="quarter" idx="3" hasCustomPrompt="1"/>
          </p:nvPr>
        </p:nvSpPr>
        <p:spPr>
          <a:xfrm>
            <a:off x="430866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Text Placeholder 4">
            <a:extLst>
              <a:ext uri="{FF2B5EF4-FFF2-40B4-BE49-F238E27FC236}">
                <a16:creationId xmlns:a16="http://schemas.microsoft.com/office/drawing/2014/main" id="{39F5B072-E379-4A42-8C45-0B070D40CD1D}"/>
              </a:ext>
            </a:extLst>
          </p:cNvPr>
          <p:cNvSpPr>
            <a:spLocks noGrp="1"/>
          </p:cNvSpPr>
          <p:nvPr>
            <p:ph type="body" sz="quarter" idx="10" hasCustomPrompt="1"/>
          </p:nvPr>
        </p:nvSpPr>
        <p:spPr>
          <a:xfrm>
            <a:off x="8169276" y="1341438"/>
            <a:ext cx="3469894" cy="385088"/>
          </a:xfrm>
        </p:spPr>
        <p:txBody>
          <a:bodyPr anchor="b" anchorCtr="0">
            <a:noAutofit/>
          </a:bodyPr>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15698873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60/4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199">
                <a:solidFill>
                  <a:srgbClr val="6C7986"/>
                </a:solidFill>
              </a:defRPr>
            </a:lvl1pPr>
            <a:lvl2pPr>
              <a:buClr>
                <a:schemeClr val="tx1"/>
              </a:buClr>
              <a:defRPr sz="2199">
                <a:solidFill>
                  <a:srgbClr val="6C7986"/>
                </a:solidFill>
              </a:defRPr>
            </a:lvl2pPr>
            <a:lvl3pPr>
              <a:buClr>
                <a:schemeClr val="tx1"/>
              </a:buClr>
              <a:defRPr sz="2199">
                <a:solidFill>
                  <a:srgbClr val="6C7986"/>
                </a:solidFill>
              </a:defRPr>
            </a:lvl3pPr>
            <a:lvl4pPr>
              <a:buClr>
                <a:schemeClr val="tx1"/>
              </a:buClr>
              <a:defRPr sz="2199">
                <a:solidFill>
                  <a:srgbClr val="6C7986"/>
                </a:solidFill>
              </a:defRPr>
            </a:lvl4pPr>
            <a:lvl5pPr>
              <a:buClr>
                <a:schemeClr val="tx1"/>
              </a:buClr>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4640C156-F7E8-84A6-70A7-A17F311F389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Tree>
    <p:extLst>
      <p:ext uri="{BB962C8B-B14F-4D97-AF65-F5344CB8AC3E}">
        <p14:creationId xmlns:p14="http://schemas.microsoft.com/office/powerpoint/2010/main" val="304945773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0/4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942052" cy="1143000"/>
          </a:xfrm>
          <a:prstGeom prst="rect">
            <a:avLst/>
          </a:prstGeom>
        </p:spPr>
        <p:txBody>
          <a:bodyPr wrap="square"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7465656" y="685800"/>
            <a:ext cx="4113728" cy="5486400"/>
          </a:xfrm>
        </p:spPr>
        <p:txBody>
          <a:bodyPr wrap="square" anchor="ctr">
            <a:normAutofit/>
          </a:bodyPr>
          <a:lstStyle>
            <a:lvl1pPr marL="0" indent="0">
              <a:buNone/>
              <a:defRPr sz="2399">
                <a:solidFill>
                  <a:srgbClr val="6C7986"/>
                </a:solidFill>
              </a:defRPr>
            </a:lvl1pPr>
            <a:lvl2pPr>
              <a:buClr>
                <a:schemeClr val="tx1"/>
              </a:buClr>
              <a:defRPr sz="2399">
                <a:solidFill>
                  <a:srgbClr val="6C7986"/>
                </a:solidFill>
              </a:defRPr>
            </a:lvl2pPr>
            <a:lvl3pPr>
              <a:buClr>
                <a:schemeClr val="tx1"/>
              </a:buClr>
              <a:defRPr sz="2399">
                <a:solidFill>
                  <a:srgbClr val="6C7986"/>
                </a:solidFill>
              </a:defRPr>
            </a:lvl3pPr>
            <a:lvl4pPr>
              <a:defRPr sz="2399">
                <a:solidFill>
                  <a:srgbClr val="6C7986"/>
                </a:solidFill>
              </a:defRPr>
            </a:lvl4pPr>
            <a:lvl5pPr>
              <a:defRPr sz="23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3" y="1828800"/>
            <a:ext cx="5942051" cy="4343400"/>
          </a:xfrm>
        </p:spPr>
        <p:txBody>
          <a:bodyPr wrap="square" tIns="182880"/>
          <a:lstStyle>
            <a:lvl1pPr marL="285664" indent="-285664">
              <a:lnSpc>
                <a:spcPct val="150000"/>
              </a:lnSpc>
              <a:buFont typeface="Arial" panose="020B0604020202020204" pitchFamily="34" charset="0"/>
              <a:buChar char="•"/>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pic>
        <p:nvPicPr>
          <p:cNvPr id="3" name="Picture 2">
            <a:extLst>
              <a:ext uri="{FF2B5EF4-FFF2-40B4-BE49-F238E27FC236}">
                <a16:creationId xmlns:a16="http://schemas.microsoft.com/office/drawing/2014/main" id="{005F01B4-9812-2D87-248C-043967657C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4" name="Text Placeholder 16">
            <a:extLst>
              <a:ext uri="{FF2B5EF4-FFF2-40B4-BE49-F238E27FC236}">
                <a16:creationId xmlns:a16="http://schemas.microsoft.com/office/drawing/2014/main" id="{B8A96BB6-D77D-0798-8513-73E2AB5973FB}"/>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351927997"/>
      </p:ext>
    </p:extLst>
  </p:cSld>
  <p:clrMapOvr>
    <a:masterClrMapping/>
  </p:clrMapOvr>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60/40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517889085"/>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60/40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7008574" y="685800"/>
            <a:ext cx="5180252" cy="38862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5942052" cy="1143000"/>
          </a:xfrm>
          <a:prstGeom prst="rect">
            <a:avLst/>
          </a:prstGeom>
        </p:spPr>
        <p:txBody>
          <a:bodyPr rIns="0" anchor="b">
            <a:noAutofit/>
          </a:bodyPr>
          <a:lstStyle>
            <a:lvl1pPr>
              <a:defRPr sz="3199">
                <a:solidFill>
                  <a:srgbClr val="311E57"/>
                </a:solidFill>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5942052" cy="27432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E28DDB66-B2C6-826A-55D1-054DF47903D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54598083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60/40 Content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55149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1"/>
            <a:ext cx="5484971" cy="1143000"/>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484971"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ext Placeholder 13">
            <a:extLst>
              <a:ext uri="{FF2B5EF4-FFF2-40B4-BE49-F238E27FC236}">
                <a16:creationId xmlns:a16="http://schemas.microsoft.com/office/drawing/2014/main" id="{8C48F8E6-A7E4-55CA-6B6F-876BF36D5D36}"/>
              </a:ext>
            </a:extLst>
          </p:cNvPr>
          <p:cNvSpPr>
            <a:spLocks noGrp="1"/>
          </p:cNvSpPr>
          <p:nvPr>
            <p:ph type="body" sz="quarter" idx="30" hasCustomPrompt="1"/>
          </p:nvPr>
        </p:nvSpPr>
        <p:spPr>
          <a:xfrm>
            <a:off x="8379816" y="2057400"/>
            <a:ext cx="3199568"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3ABF309C-C44B-0596-3C66-B3FE3D54B7B4}"/>
              </a:ext>
            </a:extLst>
          </p:cNvPr>
          <p:cNvSpPr>
            <a:spLocks noGrp="1"/>
          </p:cNvSpPr>
          <p:nvPr>
            <p:ph type="body" sz="quarter" idx="31" hasCustomPrompt="1"/>
          </p:nvPr>
        </p:nvSpPr>
        <p:spPr>
          <a:xfrm>
            <a:off x="8379817" y="3428999"/>
            <a:ext cx="3199567"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8" name="Text Placeholder 13">
            <a:extLst>
              <a:ext uri="{FF2B5EF4-FFF2-40B4-BE49-F238E27FC236}">
                <a16:creationId xmlns:a16="http://schemas.microsoft.com/office/drawing/2014/main" id="{61E100D7-DFD9-D233-F3FC-2F4CFC18E79D}"/>
              </a:ext>
            </a:extLst>
          </p:cNvPr>
          <p:cNvSpPr>
            <a:spLocks noGrp="1"/>
          </p:cNvSpPr>
          <p:nvPr>
            <p:ph type="body" sz="quarter" idx="32" hasCustomPrompt="1"/>
          </p:nvPr>
        </p:nvSpPr>
        <p:spPr>
          <a:xfrm>
            <a:off x="8379817" y="4800600"/>
            <a:ext cx="3199567"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5DF399E4-A87B-A4CA-8308-B517DB2154C8}"/>
              </a:ext>
            </a:extLst>
          </p:cNvPr>
          <p:cNvSpPr>
            <a:spLocks noGrp="1"/>
          </p:cNvSpPr>
          <p:nvPr>
            <p:ph type="pic" sz="quarter" idx="33" hasCustomPrompt="1"/>
          </p:nvPr>
        </p:nvSpPr>
        <p:spPr>
          <a:xfrm>
            <a:off x="7008574" y="2060249"/>
            <a:ext cx="914162" cy="9144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EB296075-E49D-06F2-3F94-D01743A13C60}"/>
              </a:ext>
            </a:extLst>
          </p:cNvPr>
          <p:cNvSpPr>
            <a:spLocks noGrp="1"/>
          </p:cNvSpPr>
          <p:nvPr>
            <p:ph type="pic" sz="quarter" idx="34" hasCustomPrompt="1"/>
          </p:nvPr>
        </p:nvSpPr>
        <p:spPr>
          <a:xfrm>
            <a:off x="7008574" y="3432965"/>
            <a:ext cx="914162" cy="9144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DAA82BE4-1624-D722-B0D2-B26557F8B993}"/>
              </a:ext>
            </a:extLst>
          </p:cNvPr>
          <p:cNvSpPr>
            <a:spLocks noGrp="1"/>
          </p:cNvSpPr>
          <p:nvPr>
            <p:ph type="pic" sz="quarter" idx="35" hasCustomPrompt="1"/>
          </p:nvPr>
        </p:nvSpPr>
        <p:spPr>
          <a:xfrm>
            <a:off x="7008574"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78990420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60/40 Content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7008574"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942052" cy="1142999"/>
          </a:xfrm>
          <a:prstGeom prst="rect">
            <a:avLst/>
          </a:prstGeom>
        </p:spPr>
        <p:txBody>
          <a:bodyPr anchor="b">
            <a:noAutofit/>
          </a:bodyPr>
          <a:lstStyle>
            <a:lvl1pPr>
              <a:defRPr sz="3199">
                <a:solidFill>
                  <a:srgbClr val="FFFFFF"/>
                </a:solidFill>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942052"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5942052"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3BBCDB36-94CC-DA2F-862C-791EFBCA0D35}"/>
              </a:ext>
            </a:extLst>
          </p:cNvPr>
          <p:cNvSpPr>
            <a:spLocks noGrp="1"/>
          </p:cNvSpPr>
          <p:nvPr>
            <p:ph type="pic" sz="quarter" idx="10"/>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grpSp>
        <p:nvGrpSpPr>
          <p:cNvPr id="9" name="Google Shape;57;p1">
            <a:extLst>
              <a:ext uri="{FF2B5EF4-FFF2-40B4-BE49-F238E27FC236}">
                <a16:creationId xmlns:a16="http://schemas.microsoft.com/office/drawing/2014/main" id="{068D8C2C-1408-8AB8-73E4-BB64D769F5D9}"/>
              </a:ext>
            </a:extLst>
          </p:cNvPr>
          <p:cNvGrpSpPr/>
          <p:nvPr userDrawn="1"/>
        </p:nvGrpSpPr>
        <p:grpSpPr>
          <a:xfrm rot="16200000" flipH="1">
            <a:off x="-3163198" y="3161004"/>
            <a:ext cx="6400800" cy="74404"/>
            <a:chOff x="-600" y="0"/>
            <a:chExt cx="7289973" cy="267900"/>
          </a:xfrm>
        </p:grpSpPr>
        <p:sp>
          <p:nvSpPr>
            <p:cNvPr id="10" name="Google Shape;58;p1">
              <a:extLst>
                <a:ext uri="{FF2B5EF4-FFF2-40B4-BE49-F238E27FC236}">
                  <a16:creationId xmlns:a16="http://schemas.microsoft.com/office/drawing/2014/main" id="{7BFC9885-E731-8BE2-1DDB-754B029008F9}"/>
                </a:ext>
              </a:extLst>
            </p:cNvPr>
            <p:cNvSpPr/>
            <p:nvPr/>
          </p:nvSpPr>
          <p:spPr>
            <a:xfrm>
              <a:off x="-600" y="0"/>
              <a:ext cx="1220400" cy="267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p1">
              <a:extLst>
                <a:ext uri="{FF2B5EF4-FFF2-40B4-BE49-F238E27FC236}">
                  <a16:creationId xmlns:a16="http://schemas.microsoft.com/office/drawing/2014/main" id="{61B369D2-FC0C-0592-AD8D-CB19D911E969}"/>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p1">
              <a:extLst>
                <a:ext uri="{FF2B5EF4-FFF2-40B4-BE49-F238E27FC236}">
                  <a16:creationId xmlns:a16="http://schemas.microsoft.com/office/drawing/2014/main" id="{30048D2C-37D9-23C2-68A4-13CED38FF1F7}"/>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1;p1">
              <a:extLst>
                <a:ext uri="{FF2B5EF4-FFF2-40B4-BE49-F238E27FC236}">
                  <a16:creationId xmlns:a16="http://schemas.microsoft.com/office/drawing/2014/main" id="{27559BAA-B783-9BBB-6951-A58024C2CAD1}"/>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2;p1">
              <a:extLst>
                <a:ext uri="{FF2B5EF4-FFF2-40B4-BE49-F238E27FC236}">
                  <a16:creationId xmlns:a16="http://schemas.microsoft.com/office/drawing/2014/main" id="{EBD3712F-3780-5BF3-D45C-3436BC9CFC68}"/>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3;p1">
              <a:extLst>
                <a:ext uri="{FF2B5EF4-FFF2-40B4-BE49-F238E27FC236}">
                  <a16:creationId xmlns:a16="http://schemas.microsoft.com/office/drawing/2014/main" id="{8B49BF71-CE33-A817-5175-47F811A76FDB}"/>
                </a:ext>
              </a:extLst>
            </p:cNvPr>
            <p:cNvSpPr/>
            <p:nvPr/>
          </p:nvSpPr>
          <p:spPr>
            <a:xfrm>
              <a:off x="6089373" y="0"/>
              <a:ext cx="1200000" cy="267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4717916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50/5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5027890" cy="1375954"/>
          </a:xfrm>
          <a:prstGeom prst="rect">
            <a:avLst/>
          </a:prstGeom>
        </p:spPr>
        <p:txBody>
          <a:bodyPr wrap="square" tIns="0"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5027889"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3200402"/>
            <a:ext cx="5027890"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1828800"/>
            <a:ext cx="5027890" cy="1371600"/>
          </a:xfrm>
        </p:spPr>
        <p:txBody>
          <a:bodyPr wrap="square" tIns="0"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cxnSp>
        <p:nvCxnSpPr>
          <p:cNvPr id="5" name="Straight Connector 4">
            <a:extLst>
              <a:ext uri="{FF2B5EF4-FFF2-40B4-BE49-F238E27FC236}">
                <a16:creationId xmlns:a16="http://schemas.microsoft.com/office/drawing/2014/main" id="{B063AAA1-E823-E20A-4263-75BBD0B97197}"/>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974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50/50 Conten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5027890" cy="1143000"/>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6551494" y="1828800"/>
            <a:ext cx="5027890" cy="43434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6551494" y="685800"/>
            <a:ext cx="5027890" cy="11430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7" name="Straight Connector 6">
            <a:extLst>
              <a:ext uri="{FF2B5EF4-FFF2-40B4-BE49-F238E27FC236}">
                <a16:creationId xmlns:a16="http://schemas.microsoft.com/office/drawing/2014/main" id="{5E32184F-638C-2F92-B522-30AA69D9EC25}"/>
              </a:ext>
            </a:extLst>
          </p:cNvPr>
          <p:cNvCxnSpPr/>
          <p:nvPr userDrawn="1"/>
        </p:nvCxnSpPr>
        <p:spPr>
          <a:xfrm>
            <a:off x="6094413"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32720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0/5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4989800" cy="1143000"/>
          </a:xfrm>
          <a:prstGeom prst="rect">
            <a:avLst/>
          </a:prstGeom>
        </p:spPr>
        <p:txBody>
          <a:bodyPr wrap="square" bIns="91440" anchor="b">
            <a:noAutofit/>
          </a:bodyPr>
          <a:lstStyle>
            <a:lvl1pPr>
              <a:defRPr sz="3199">
                <a:solidFill>
                  <a:srgbClr val="311E57"/>
                </a:solidFill>
              </a:defRPr>
            </a:lvl1pPr>
          </a:lstStyle>
          <a:p>
            <a:r>
              <a:rPr lang="en-US"/>
              <a:t>Headline</a:t>
            </a:r>
          </a:p>
        </p:txBody>
      </p:sp>
      <p:sp>
        <p:nvSpPr>
          <p:cNvPr id="7" name="Content Placeholder 2">
            <a:extLst>
              <a:ext uri="{FF2B5EF4-FFF2-40B4-BE49-F238E27FC236}">
                <a16:creationId xmlns:a16="http://schemas.microsoft.com/office/drawing/2014/main" id="{2E92C7AA-ED4F-33C0-11F1-95380F354890}"/>
              </a:ext>
            </a:extLst>
          </p:cNvPr>
          <p:cNvSpPr>
            <a:spLocks noGrp="1"/>
          </p:cNvSpPr>
          <p:nvPr>
            <p:ph idx="1" hasCustomPrompt="1"/>
          </p:nvPr>
        </p:nvSpPr>
        <p:spPr>
          <a:xfrm>
            <a:off x="6551494" y="685801"/>
            <a:ext cx="5027890" cy="5486400"/>
          </a:xfrm>
        </p:spPr>
        <p:txBody>
          <a:bodyPr wrap="square">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2199">
                <a:solidFill>
                  <a:srgbClr val="6C7986"/>
                </a:solidFill>
              </a:defRPr>
            </a:lvl4pPr>
            <a:lvl5pPr>
              <a:lnSpc>
                <a:spcPct val="150000"/>
              </a:lnSpc>
              <a:defRPr sz="21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2" y="1828800"/>
            <a:ext cx="4989799" cy="4343400"/>
          </a:xfrm>
        </p:spPr>
        <p:txBody>
          <a:bodyPr wrap="square" tIns="182880"/>
          <a:lstStyle>
            <a:lvl1pPr marL="0" indent="0">
              <a:lnSpc>
                <a:spcPct val="150000"/>
              </a:lnSpc>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77B24D2-C3E0-00E7-847B-A18F23362076}"/>
              </a:ext>
            </a:extLst>
          </p:cNvPr>
          <p:cNvSpPr>
            <a:spLocks noGrp="1"/>
          </p:cNvSpPr>
          <p:nvPr>
            <p:ph type="body" sz="quarter" idx="18" hasCustomPrompt="1"/>
          </p:nvPr>
        </p:nvSpPr>
        <p:spPr>
          <a:xfrm>
            <a:off x="609442"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78718196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50/50 Content 4">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6094413"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6094412" y="0"/>
            <a:ext cx="6094413" cy="6400800"/>
          </a:xfrm>
          <a:solidFill>
            <a:schemeClr val="tx1"/>
          </a:solidFill>
        </p:spPr>
        <p:txBody>
          <a:bodyPr/>
          <a:lstStyle>
            <a:lvl1pPr marL="0" indent="0" algn="ctr">
              <a:buNone/>
              <a:defRPr>
                <a:solidFill>
                  <a:schemeClr val="bg1"/>
                </a:solidFill>
              </a:defRPr>
            </a:lvl1pPr>
          </a:lstStyle>
          <a:p>
            <a:endParaRPr lang="en-US"/>
          </a:p>
        </p:txBody>
      </p:sp>
      <p:sp>
        <p:nvSpPr>
          <p:cNvPr id="3" name="Title 2">
            <a:extLst>
              <a:ext uri="{FF2B5EF4-FFF2-40B4-BE49-F238E27FC236}">
                <a16:creationId xmlns:a16="http://schemas.microsoft.com/office/drawing/2014/main" id="{55B58D19-FBE9-AFEF-BE83-06978CF8F9E0}"/>
              </a:ext>
            </a:extLst>
          </p:cNvPr>
          <p:cNvSpPr>
            <a:spLocks noGrp="1"/>
          </p:cNvSpPr>
          <p:nvPr>
            <p:ph type="title" hasCustomPrompt="1"/>
          </p:nvPr>
        </p:nvSpPr>
        <p:spPr>
          <a:xfrm>
            <a:off x="609441" y="-1"/>
            <a:ext cx="5027890" cy="6400799"/>
          </a:xfrm>
          <a:prstGeom prst="rect">
            <a:avLst/>
          </a:prstGeom>
        </p:spPr>
        <p:txBody>
          <a:bodyPr/>
          <a:lstStyle>
            <a:lvl1pPr>
              <a:defRPr>
                <a:solidFill>
                  <a:schemeClr val="bg1"/>
                </a:solidFill>
              </a:defRPr>
            </a:lvl1pPr>
          </a:lstStyle>
          <a:p>
            <a:r>
              <a:rPr lang="en-US"/>
              <a:t>Headline</a:t>
            </a:r>
          </a:p>
        </p:txBody>
      </p:sp>
    </p:spTree>
    <p:extLst>
      <p:ext uri="{BB962C8B-B14F-4D97-AF65-F5344CB8AC3E}">
        <p14:creationId xmlns:p14="http://schemas.microsoft.com/office/powerpoint/2010/main" val="933787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w/Key Poi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solidFill>
                  <a:schemeClr val="bg1"/>
                </a:solidFill>
              </a:defRPr>
            </a:lvl1pPr>
            <a:lvl2pPr marL="284162" indent="0">
              <a:buNone/>
              <a:defRPr sz="1200">
                <a:solidFill>
                  <a:schemeClr val="bg1"/>
                </a:solidFill>
              </a:defRPr>
            </a:lvl2pPr>
            <a:lvl3pPr marL="573087" indent="0">
              <a:buNone/>
              <a:defRPr sz="1200">
                <a:solidFill>
                  <a:schemeClr val="bg1"/>
                </a:solidFill>
              </a:defRPr>
            </a:lvl3pPr>
            <a:lvl4pPr marL="857250" indent="0">
              <a:buNone/>
              <a:defRPr sz="1200">
                <a:solidFill>
                  <a:schemeClr val="bg1"/>
                </a:solidFill>
              </a:defRPr>
            </a:lvl4pPr>
            <a:lvl5pPr marL="1141412"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877843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0/50 Content 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1828801"/>
            <a:ext cx="5484971" cy="4343400"/>
          </a:xfrm>
        </p:spPr>
        <p:txBody>
          <a:bodyPr tIns="182880"/>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10" name="Title Placeholder 1">
            <a:extLst>
              <a:ext uri="{FF2B5EF4-FFF2-40B4-BE49-F238E27FC236}">
                <a16:creationId xmlns:a16="http://schemas.microsoft.com/office/drawing/2014/main" id="{A31E6A69-0A0F-C60B-2AB6-7626B9AC3C66}"/>
              </a:ext>
            </a:extLst>
          </p:cNvPr>
          <p:cNvSpPr>
            <a:spLocks noGrp="1"/>
          </p:cNvSpPr>
          <p:nvPr>
            <p:ph type="title" hasCustomPrompt="1"/>
          </p:nvPr>
        </p:nvSpPr>
        <p:spPr>
          <a:xfrm>
            <a:off x="609441" y="685800"/>
            <a:ext cx="10969943" cy="1143000"/>
          </a:xfrm>
          <a:prstGeom prst="rect">
            <a:avLst/>
          </a:prstGeom>
        </p:spPr>
        <p:txBody>
          <a:bodyPr vert="horz" wrap="square" lIns="0" tIns="45720" rIns="0" bIns="45720" rtlCol="0" anchor="ctr">
            <a:normAutofit/>
          </a:bodyPr>
          <a:lstStyle>
            <a:lvl1pPr>
              <a:defRPr sz="3199">
                <a:solidFill>
                  <a:srgbClr val="311E57"/>
                </a:solidFill>
              </a:defRPr>
            </a:lvl1pPr>
          </a:lstStyle>
          <a:p>
            <a:r>
              <a:rPr lang="en-US"/>
              <a:t>Headline</a:t>
            </a:r>
          </a:p>
        </p:txBody>
      </p:sp>
      <p:sp>
        <p:nvSpPr>
          <p:cNvPr id="3" name="Text Placeholder 16">
            <a:extLst>
              <a:ext uri="{FF2B5EF4-FFF2-40B4-BE49-F238E27FC236}">
                <a16:creationId xmlns:a16="http://schemas.microsoft.com/office/drawing/2014/main" id="{F4CF3DD3-B9B3-D3C2-F912-5796446CD041}"/>
              </a:ext>
            </a:extLst>
          </p:cNvPr>
          <p:cNvSpPr>
            <a:spLocks noGrp="1"/>
          </p:cNvSpPr>
          <p:nvPr>
            <p:ph type="body" sz="quarter" idx="18" hasCustomPrompt="1"/>
          </p:nvPr>
        </p:nvSpPr>
        <p:spPr>
          <a:xfrm>
            <a:off x="609441" y="-1"/>
            <a:ext cx="4570809" cy="685799"/>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8187586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50/50 Content 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0"/>
            <a:ext cx="5484971" cy="457200"/>
          </a:xfrm>
        </p:spPr>
        <p:txBody>
          <a:bodyPr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484971" cy="3813142"/>
          </a:xfrm>
        </p:spPr>
        <p:txBody>
          <a:bodyPr tIns="18288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sz="1999">
                <a:solidFill>
                  <a:srgbClr val="6C7986"/>
                </a:solidFill>
              </a:defRPr>
            </a:lvl4pPr>
            <a:lvl5pPr>
              <a:lnSpc>
                <a:spcPct val="150000"/>
              </a:lnSpc>
              <a:defRPr sz="1999">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16">
            <a:extLst>
              <a:ext uri="{FF2B5EF4-FFF2-40B4-BE49-F238E27FC236}">
                <a16:creationId xmlns:a16="http://schemas.microsoft.com/office/drawing/2014/main" id="{15B9FED8-73F6-08F2-1E04-F6661387B8A3}"/>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86A8CB21-8582-6B5E-1E4B-CDEC7BFDFCC0}"/>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99637789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0/50 Content 7">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3" y="1828397"/>
            <a:ext cx="5027888" cy="4343400"/>
          </a:xfrm>
        </p:spPr>
        <p:txBody>
          <a:bodyPr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4" y="1828398"/>
            <a:ext cx="5027890" cy="4343401"/>
          </a:xfrm>
        </p:spPr>
        <p:txBody>
          <a:bodyPr lIns="0" rIns="457200">
            <a:normAutofit/>
          </a:bodyPr>
          <a:lstStyle>
            <a:lvl1pPr marL="0" indent="0">
              <a:lnSpc>
                <a:spcPct val="150000"/>
              </a:lnSpc>
              <a:buNone/>
              <a:defRPr sz="1999">
                <a:solidFill>
                  <a:srgbClr val="6C7986"/>
                </a:solidFill>
              </a:defRPr>
            </a:lvl1pPr>
            <a:lvl2pPr>
              <a:lnSpc>
                <a:spcPct val="150000"/>
              </a:lnSpc>
              <a:buClr>
                <a:schemeClr val="tx1"/>
              </a:buClr>
              <a:defRPr sz="1999">
                <a:solidFill>
                  <a:srgbClr val="6C7986"/>
                </a:solidFill>
              </a:defRPr>
            </a:lvl2pPr>
            <a:lvl3pPr>
              <a:lnSpc>
                <a:spcPct val="150000"/>
              </a:lnSpc>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3" name="Text Placeholder 16">
            <a:extLst>
              <a:ext uri="{FF2B5EF4-FFF2-40B4-BE49-F238E27FC236}">
                <a16:creationId xmlns:a16="http://schemas.microsoft.com/office/drawing/2014/main" id="{81E5D2FE-953C-0A7B-0A52-FBF71473B2D7}"/>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1A85E091-FF7D-40E3-D009-34E5398CA4C4}"/>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defRPr>
            </a:lvl1pPr>
          </a:lstStyle>
          <a:p>
            <a:r>
              <a:rPr lang="en-US"/>
              <a:t>Headline</a:t>
            </a:r>
          </a:p>
        </p:txBody>
      </p:sp>
    </p:spTree>
    <p:extLst>
      <p:ext uri="{BB962C8B-B14F-4D97-AF65-F5344CB8AC3E}">
        <p14:creationId xmlns:p14="http://schemas.microsoft.com/office/powerpoint/2010/main" val="340971758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50/50 Content 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F912BE-977A-652A-9F27-40074DF9BF0E}"/>
              </a:ext>
            </a:extLst>
          </p:cNvPr>
          <p:cNvSpPr>
            <a:spLocks noGrp="1"/>
          </p:cNvSpPr>
          <p:nvPr>
            <p:ph type="body" idx="1" hasCustomPrompt="1"/>
          </p:nvPr>
        </p:nvSpPr>
        <p:spPr>
          <a:xfrm>
            <a:off x="609441" y="1828801"/>
            <a:ext cx="5484971" cy="455579"/>
          </a:xfrm>
        </p:spPr>
        <p:txBody>
          <a:bodyPr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4" name="Content Placeholder 3">
            <a:extLst>
              <a:ext uri="{FF2B5EF4-FFF2-40B4-BE49-F238E27FC236}">
                <a16:creationId xmlns:a16="http://schemas.microsoft.com/office/drawing/2014/main" id="{96BA6B3D-C364-1FE9-236F-E4AEAA9D549A}"/>
              </a:ext>
            </a:extLst>
          </p:cNvPr>
          <p:cNvSpPr>
            <a:spLocks noGrp="1"/>
          </p:cNvSpPr>
          <p:nvPr>
            <p:ph sz="half" idx="2" hasCustomPrompt="1"/>
          </p:nvPr>
        </p:nvSpPr>
        <p:spPr>
          <a:xfrm>
            <a:off x="609441" y="2286000"/>
            <a:ext cx="5027890" cy="3886200"/>
          </a:xfrm>
        </p:spPr>
        <p:txBody>
          <a:bodyPr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BDD970D-8E05-D046-0C8C-072B2A313AF7}"/>
              </a:ext>
            </a:extLst>
          </p:cNvPr>
          <p:cNvSpPr>
            <a:spLocks noGrp="1"/>
          </p:cNvSpPr>
          <p:nvPr>
            <p:ph type="body" sz="quarter" idx="3" hasCustomPrompt="1"/>
          </p:nvPr>
        </p:nvSpPr>
        <p:spPr>
          <a:xfrm>
            <a:off x="6094413" y="1828800"/>
            <a:ext cx="5484971" cy="457200"/>
          </a:xfrm>
        </p:spPr>
        <p:txBody>
          <a:bodyPr lIns="0" rIns="457200" anchor="b"/>
          <a:lstStyle>
            <a:lvl1pPr marL="0" indent="0">
              <a:lnSpc>
                <a:spcPct val="100000"/>
              </a:lnSpc>
              <a:buNone/>
              <a:defRPr sz="2399" b="1">
                <a:solidFill>
                  <a:srgbClr val="311E57"/>
                </a:solidFill>
                <a:latin typeface="+mj-lt"/>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Column heading</a:t>
            </a:r>
          </a:p>
        </p:txBody>
      </p:sp>
      <p:sp>
        <p:nvSpPr>
          <p:cNvPr id="6" name="Content Placeholder 5">
            <a:extLst>
              <a:ext uri="{FF2B5EF4-FFF2-40B4-BE49-F238E27FC236}">
                <a16:creationId xmlns:a16="http://schemas.microsoft.com/office/drawing/2014/main" id="{7D4ECC34-7ECD-4AB3-D7FE-2A5776FF43BB}"/>
              </a:ext>
            </a:extLst>
          </p:cNvPr>
          <p:cNvSpPr>
            <a:spLocks noGrp="1"/>
          </p:cNvSpPr>
          <p:nvPr>
            <p:ph sz="quarter" idx="4" hasCustomPrompt="1"/>
          </p:nvPr>
        </p:nvSpPr>
        <p:spPr>
          <a:xfrm>
            <a:off x="6094413" y="2286000"/>
            <a:ext cx="5484971" cy="3886200"/>
          </a:xfrm>
        </p:spPr>
        <p:txBody>
          <a:bodyPr lIns="0" tIns="182880" rIns="457200">
            <a:normAutofit/>
          </a:bodyPr>
          <a:lstStyle>
            <a:lvl1pPr marL="0" indent="0">
              <a:lnSpc>
                <a:spcPct val="150000"/>
              </a:lnSpc>
              <a:spcAft>
                <a:spcPts val="0"/>
              </a:spcAft>
              <a:buNone/>
              <a:defRPr sz="1999">
                <a:solidFill>
                  <a:srgbClr val="6C7986"/>
                </a:solidFill>
              </a:defRPr>
            </a:lvl1pPr>
            <a:lvl2pPr>
              <a:lnSpc>
                <a:spcPct val="150000"/>
              </a:lnSpc>
              <a:spcAft>
                <a:spcPts val="0"/>
              </a:spcAft>
              <a:buClr>
                <a:schemeClr val="tx1"/>
              </a:buClr>
              <a:defRPr sz="1999">
                <a:solidFill>
                  <a:srgbClr val="6C7986"/>
                </a:solidFill>
              </a:defRPr>
            </a:lvl2pPr>
            <a:lvl3pPr>
              <a:lnSpc>
                <a:spcPct val="150000"/>
              </a:lnSpc>
              <a:spcAft>
                <a:spcPts val="0"/>
              </a:spcAft>
              <a:buClr>
                <a:schemeClr val="tx1"/>
              </a:buClr>
              <a:defRPr sz="1999">
                <a:solidFill>
                  <a:srgbClr val="6C7986"/>
                </a:solidFill>
              </a:defRPr>
            </a:lvl3pPr>
            <a:lvl4pPr>
              <a:lnSpc>
                <a:spcPct val="150000"/>
              </a:lnSpc>
              <a:defRPr>
                <a:solidFill>
                  <a:srgbClr val="6C7986"/>
                </a:solidFill>
              </a:defRPr>
            </a:lvl4pPr>
            <a:lvl5pPr>
              <a:lnSpc>
                <a:spcPct val="150000"/>
              </a:lnSpc>
              <a:defRPr>
                <a:solidFill>
                  <a:srgbClr val="6C7986"/>
                </a:solidFill>
              </a:defRPr>
            </a:lvl5pPr>
          </a:lstStyle>
          <a:p>
            <a:pPr lvl="0"/>
            <a:r>
              <a:rPr lang="en-US"/>
              <a:t>First level</a:t>
            </a:r>
          </a:p>
          <a:p>
            <a:pPr lvl="1"/>
            <a:r>
              <a:rPr lang="en-US"/>
              <a:t>Second level</a:t>
            </a:r>
          </a:p>
          <a:p>
            <a:pPr lvl="2"/>
            <a:r>
              <a:rPr lang="en-US"/>
              <a:t>Third level</a:t>
            </a:r>
          </a:p>
        </p:txBody>
      </p:sp>
      <p:sp>
        <p:nvSpPr>
          <p:cNvPr id="7" name="Text Placeholder 16">
            <a:extLst>
              <a:ext uri="{FF2B5EF4-FFF2-40B4-BE49-F238E27FC236}">
                <a16:creationId xmlns:a16="http://schemas.microsoft.com/office/drawing/2014/main" id="{40CF27D9-C4AD-CD11-1522-B0C2065040BC}"/>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Placeholder 1">
            <a:extLst>
              <a:ext uri="{FF2B5EF4-FFF2-40B4-BE49-F238E27FC236}">
                <a16:creationId xmlns:a16="http://schemas.microsoft.com/office/drawing/2014/main" id="{2064455F-B3E1-548E-2250-66B12267B722}"/>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3581853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50/50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4570809" cy="1143000"/>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5637332" y="685800"/>
            <a:ext cx="5942052" cy="5486400"/>
          </a:xfrm>
        </p:spPr>
        <p:txBody>
          <a:bodyPr anchor="ctr">
            <a:normAutofit/>
          </a:bodyPr>
          <a:lstStyle>
            <a:lvl1pPr marL="0" indent="0">
              <a:lnSpc>
                <a:spcPct val="150000"/>
              </a:lnSpc>
              <a:buNone/>
              <a:defRPr sz="2199">
                <a:solidFill>
                  <a:srgbClr val="6C7986"/>
                </a:solidFill>
              </a:defRPr>
            </a:lvl1pPr>
            <a:lvl2pPr>
              <a:lnSpc>
                <a:spcPct val="150000"/>
              </a:lnSpc>
              <a:buClr>
                <a:schemeClr val="tx1"/>
              </a:buClr>
              <a:defRPr sz="2199">
                <a:solidFill>
                  <a:srgbClr val="6C7986"/>
                </a:solidFill>
              </a:defRPr>
            </a:lvl2pPr>
            <a:lvl3pPr>
              <a:lnSpc>
                <a:spcPct val="150000"/>
              </a:lnSpc>
              <a:buClr>
                <a:schemeClr val="tx1"/>
              </a:buClr>
              <a:defRPr sz="2199">
                <a:solidFill>
                  <a:srgbClr val="6C7986"/>
                </a:solidFill>
              </a:defRPr>
            </a:lvl3pPr>
            <a:lvl4pPr>
              <a:lnSpc>
                <a:spcPct val="150000"/>
              </a:lnSpc>
              <a:defRPr sz="1799">
                <a:solidFill>
                  <a:srgbClr val="6C7986"/>
                </a:solidFill>
              </a:defRPr>
            </a:lvl4pPr>
            <a:lvl5pPr>
              <a:lnSpc>
                <a:spcPct val="150000"/>
              </a:lnSpc>
              <a:defRPr sz="1799">
                <a:solidFill>
                  <a:srgbClr val="6C7986"/>
                </a:solidFill>
              </a:defRPr>
            </a:lvl5pPr>
            <a:lvl6pPr>
              <a:defRPr sz="1999"/>
            </a:lvl6pPr>
            <a:lvl7pPr>
              <a:defRPr sz="1999"/>
            </a:lvl7pPr>
            <a:lvl8pPr>
              <a:defRPr sz="1999"/>
            </a:lvl8pPr>
            <a:lvl9pPr>
              <a:defRPr sz="1999"/>
            </a:lvl9pPr>
          </a:lstStyle>
          <a:p>
            <a:pPr lvl="0"/>
            <a:r>
              <a:rPr lang="en-US"/>
              <a:t>First level</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570809"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327056430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50/50 Content 10">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2" y="-1"/>
            <a:ext cx="4561857"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12">
            <a:extLst>
              <a:ext uri="{FF2B5EF4-FFF2-40B4-BE49-F238E27FC236}">
                <a16:creationId xmlns:a16="http://schemas.microsoft.com/office/drawing/2014/main" id="{79E2F793-BD77-661D-8075-E70B9CA8E78A}"/>
              </a:ext>
            </a:extLst>
          </p:cNvPr>
          <p:cNvSpPr>
            <a:spLocks noGrp="1"/>
          </p:cNvSpPr>
          <p:nvPr>
            <p:ph type="title" hasCustomPrompt="1"/>
          </p:nvPr>
        </p:nvSpPr>
        <p:spPr>
          <a:xfrm>
            <a:off x="609441" y="685801"/>
            <a:ext cx="4561840" cy="1143000"/>
          </a:xfrm>
          <a:prstGeom prst="rect">
            <a:avLst/>
          </a:prstGeom>
        </p:spPr>
        <p:txBody>
          <a:bodyPr anchor="t"/>
          <a:lstStyle>
            <a:lvl1pPr>
              <a:defRPr>
                <a:solidFill>
                  <a:srgbClr val="311E57"/>
                </a:solidFill>
                <a:latin typeface="+mj-lt"/>
              </a:defRPr>
            </a:lvl1pPr>
          </a:lstStyle>
          <a:p>
            <a:r>
              <a:rPr lang="en-US"/>
              <a:t>Headline</a:t>
            </a:r>
            <a:endParaRPr lang="en-US" sz="1600"/>
          </a:p>
        </p:txBody>
      </p:sp>
      <p:sp>
        <p:nvSpPr>
          <p:cNvPr id="7" name="Text Placeholder 14">
            <a:extLst>
              <a:ext uri="{FF2B5EF4-FFF2-40B4-BE49-F238E27FC236}">
                <a16:creationId xmlns:a16="http://schemas.microsoft.com/office/drawing/2014/main" id="{F19FE15C-C3BB-E4F5-940F-3A3B42F5D2A4}"/>
              </a:ext>
            </a:extLst>
          </p:cNvPr>
          <p:cNvSpPr>
            <a:spLocks noGrp="1"/>
          </p:cNvSpPr>
          <p:nvPr>
            <p:ph type="body" sz="half" idx="2" hasCustomPrompt="1"/>
          </p:nvPr>
        </p:nvSpPr>
        <p:spPr>
          <a:xfrm>
            <a:off x="618404" y="1828801"/>
            <a:ext cx="4552894" cy="4343399"/>
          </a:xfrm>
        </p:spPr>
        <p:txBody>
          <a:bodyPr lIns="0" tIns="182880" rIns="0" bIns="0">
            <a:normAutofit lnSpcReduction="10000"/>
          </a:bodyPr>
          <a:lstStyle>
            <a:lvl1pPr marL="0" indent="0">
              <a:lnSpc>
                <a:spcPct val="160000"/>
              </a:lnSpc>
              <a:buNone/>
              <a:defRPr sz="1600">
                <a:solidFill>
                  <a:srgbClr val="6C7986"/>
                </a:solidFill>
              </a:defRPr>
            </a:lvl1pPr>
          </a:lstStyle>
          <a:p>
            <a:pPr algn="l"/>
            <a:r>
              <a:rPr lang="en-US" sz="1999"/>
              <a:t>Content</a:t>
            </a:r>
            <a:endParaRPr lang="en-US" sz="1600">
              <a:solidFill>
                <a:schemeClr val="bg1"/>
              </a:solidFill>
            </a:endParaRPr>
          </a:p>
          <a:p>
            <a:endParaRPr lang="en-US">
              <a:solidFill>
                <a:schemeClr val="bg1"/>
              </a:solidFill>
            </a:endParaRPr>
          </a:p>
        </p:txBody>
      </p:sp>
      <p:sp>
        <p:nvSpPr>
          <p:cNvPr id="24" name="Picture Placeholder 8">
            <a:extLst>
              <a:ext uri="{FF2B5EF4-FFF2-40B4-BE49-F238E27FC236}">
                <a16:creationId xmlns:a16="http://schemas.microsoft.com/office/drawing/2014/main" id="{C1E340BE-0209-BD80-329E-6DA9BD3BF6E9}"/>
              </a:ext>
            </a:extLst>
          </p:cNvPr>
          <p:cNvSpPr>
            <a:spLocks noGrp="1"/>
          </p:cNvSpPr>
          <p:nvPr>
            <p:ph type="pic" sz="quarter" idx="15" hasCustomPrompt="1"/>
          </p:nvPr>
        </p:nvSpPr>
        <p:spPr>
          <a:xfrm>
            <a:off x="5637332" y="893997"/>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6804D52E-D66A-BE09-73EA-C12FC152F984}"/>
              </a:ext>
            </a:extLst>
          </p:cNvPr>
          <p:cNvSpPr>
            <a:spLocks noGrp="1"/>
          </p:cNvSpPr>
          <p:nvPr>
            <p:ph type="pic" sz="quarter" idx="21" hasCustomPrompt="1"/>
          </p:nvPr>
        </p:nvSpPr>
        <p:spPr>
          <a:xfrm>
            <a:off x="8845870" y="893997"/>
            <a:ext cx="685621" cy="685800"/>
          </a:xfrm>
        </p:spPr>
        <p:txBody>
          <a:bodyPr anchor="t">
            <a:normAutofit/>
          </a:bodyPr>
          <a:lstStyle>
            <a:lvl1pPr marL="0" indent="0" algn="ctr">
              <a:buNone/>
              <a:defRPr sz="1799"/>
            </a:lvl1pPr>
          </a:lstStyle>
          <a:p>
            <a:r>
              <a:rPr lang="en-US"/>
              <a:t>Icon</a:t>
            </a:r>
          </a:p>
        </p:txBody>
      </p:sp>
      <p:sp>
        <p:nvSpPr>
          <p:cNvPr id="26" name="Picture Placeholder 8">
            <a:extLst>
              <a:ext uri="{FF2B5EF4-FFF2-40B4-BE49-F238E27FC236}">
                <a16:creationId xmlns:a16="http://schemas.microsoft.com/office/drawing/2014/main" id="{A590413B-58D0-53BA-0E00-B7CCF6B57599}"/>
              </a:ext>
            </a:extLst>
          </p:cNvPr>
          <p:cNvSpPr>
            <a:spLocks noGrp="1"/>
          </p:cNvSpPr>
          <p:nvPr>
            <p:ph type="pic" sz="quarter" idx="24" hasCustomPrompt="1"/>
          </p:nvPr>
        </p:nvSpPr>
        <p:spPr>
          <a:xfrm>
            <a:off x="5637332" y="3673567"/>
            <a:ext cx="685621" cy="685800"/>
          </a:xfrm>
        </p:spPr>
        <p:txBody>
          <a:bodyPr anchor="t">
            <a:normAutofit/>
          </a:bodyPr>
          <a:lstStyle>
            <a:lvl1pPr marL="0" indent="0" algn="ctr">
              <a:buNone/>
              <a:defRPr sz="1799"/>
            </a:lvl1pPr>
          </a:lstStyle>
          <a:p>
            <a:r>
              <a:rPr lang="en-US"/>
              <a:t>Icon</a:t>
            </a:r>
          </a:p>
        </p:txBody>
      </p:sp>
      <p:sp>
        <p:nvSpPr>
          <p:cNvPr id="27" name="Picture Placeholder 8">
            <a:extLst>
              <a:ext uri="{FF2B5EF4-FFF2-40B4-BE49-F238E27FC236}">
                <a16:creationId xmlns:a16="http://schemas.microsoft.com/office/drawing/2014/main" id="{0EF1FBE4-A345-67DF-8C9A-3D1C464BBCE8}"/>
              </a:ext>
            </a:extLst>
          </p:cNvPr>
          <p:cNvSpPr>
            <a:spLocks noGrp="1"/>
          </p:cNvSpPr>
          <p:nvPr>
            <p:ph type="pic" sz="quarter" idx="27" hasCustomPrompt="1"/>
          </p:nvPr>
        </p:nvSpPr>
        <p:spPr>
          <a:xfrm>
            <a:off x="8845870" y="3673567"/>
            <a:ext cx="685621" cy="685800"/>
          </a:xfrm>
        </p:spPr>
        <p:txBody>
          <a:bodyPr anchor="t">
            <a:normAutofit/>
          </a:bodyPr>
          <a:lstStyle>
            <a:lvl1pPr marL="0" indent="0" algn="ctr">
              <a:buNone/>
              <a:defRPr sz="1799"/>
            </a:lvl1pPr>
          </a:lstStyle>
          <a:p>
            <a:r>
              <a:rPr lang="en-US"/>
              <a:t>Icon</a:t>
            </a:r>
          </a:p>
        </p:txBody>
      </p:sp>
      <p:sp>
        <p:nvSpPr>
          <p:cNvPr id="4" name="Text Placeholder 3">
            <a:extLst>
              <a:ext uri="{FF2B5EF4-FFF2-40B4-BE49-F238E27FC236}">
                <a16:creationId xmlns:a16="http://schemas.microsoft.com/office/drawing/2014/main" id="{40A88C51-A409-121A-BD9E-04014DC5E338}"/>
              </a:ext>
            </a:extLst>
          </p:cNvPr>
          <p:cNvSpPr>
            <a:spLocks noGrp="1"/>
          </p:cNvSpPr>
          <p:nvPr>
            <p:ph type="body" sz="quarter" idx="28" hasCustomPrompt="1"/>
          </p:nvPr>
        </p:nvSpPr>
        <p:spPr>
          <a:xfrm>
            <a:off x="5637331" y="1604964"/>
            <a:ext cx="2742486" cy="1824037"/>
          </a:xfrm>
        </p:spPr>
        <p:txBody>
          <a:bodyPr>
            <a:normAutofit/>
          </a:bodyPr>
          <a:lstStyle>
            <a:lvl1pPr marL="0" indent="0">
              <a:buNone/>
              <a:defRPr sz="1300"/>
            </a:lvl1pPr>
          </a:lstStyle>
          <a:p>
            <a:pPr lvl="0"/>
            <a:r>
              <a:rPr lang="en-US"/>
              <a:t>Content</a:t>
            </a:r>
          </a:p>
        </p:txBody>
      </p:sp>
      <p:sp>
        <p:nvSpPr>
          <p:cNvPr id="5" name="Text Placeholder 3">
            <a:extLst>
              <a:ext uri="{FF2B5EF4-FFF2-40B4-BE49-F238E27FC236}">
                <a16:creationId xmlns:a16="http://schemas.microsoft.com/office/drawing/2014/main" id="{F44D5D74-0DE2-069C-A954-1FC444899D91}"/>
              </a:ext>
            </a:extLst>
          </p:cNvPr>
          <p:cNvSpPr>
            <a:spLocks noGrp="1"/>
          </p:cNvSpPr>
          <p:nvPr>
            <p:ph type="body" sz="quarter" idx="29" hasCustomPrompt="1"/>
          </p:nvPr>
        </p:nvSpPr>
        <p:spPr>
          <a:xfrm>
            <a:off x="8845851" y="1604964"/>
            <a:ext cx="2742486" cy="1824037"/>
          </a:xfrm>
        </p:spPr>
        <p:txBody>
          <a:bodyPr>
            <a:normAutofit/>
          </a:bodyPr>
          <a:lstStyle>
            <a:lvl1pPr marL="0" indent="0">
              <a:buNone/>
              <a:defRPr sz="1300"/>
            </a:lvl1pPr>
          </a:lstStyle>
          <a:p>
            <a:pPr lvl="0"/>
            <a:r>
              <a:rPr lang="en-US"/>
              <a:t>Content</a:t>
            </a:r>
          </a:p>
        </p:txBody>
      </p:sp>
      <p:sp>
        <p:nvSpPr>
          <p:cNvPr id="8" name="Text Placeholder 3">
            <a:extLst>
              <a:ext uri="{FF2B5EF4-FFF2-40B4-BE49-F238E27FC236}">
                <a16:creationId xmlns:a16="http://schemas.microsoft.com/office/drawing/2014/main" id="{D0B71012-1FCA-069A-CB4C-83A28049CADC}"/>
              </a:ext>
            </a:extLst>
          </p:cNvPr>
          <p:cNvSpPr>
            <a:spLocks noGrp="1"/>
          </p:cNvSpPr>
          <p:nvPr>
            <p:ph type="body" sz="quarter" idx="30" hasCustomPrompt="1"/>
          </p:nvPr>
        </p:nvSpPr>
        <p:spPr>
          <a:xfrm>
            <a:off x="5637331" y="4348164"/>
            <a:ext cx="2742486" cy="1824037"/>
          </a:xfrm>
        </p:spPr>
        <p:txBody>
          <a:bodyPr>
            <a:normAutofit/>
          </a:bodyPr>
          <a:lstStyle>
            <a:lvl1pPr marL="0" indent="0">
              <a:buNone/>
              <a:defRPr sz="1300"/>
            </a:lvl1pPr>
          </a:lstStyle>
          <a:p>
            <a:pPr lvl="0"/>
            <a:r>
              <a:rPr lang="en-US"/>
              <a:t>Content</a:t>
            </a:r>
          </a:p>
        </p:txBody>
      </p:sp>
      <p:sp>
        <p:nvSpPr>
          <p:cNvPr id="11" name="Text Placeholder 3">
            <a:extLst>
              <a:ext uri="{FF2B5EF4-FFF2-40B4-BE49-F238E27FC236}">
                <a16:creationId xmlns:a16="http://schemas.microsoft.com/office/drawing/2014/main" id="{10A07FF7-5582-5477-EA14-E3655413D923}"/>
              </a:ext>
            </a:extLst>
          </p:cNvPr>
          <p:cNvSpPr>
            <a:spLocks noGrp="1"/>
          </p:cNvSpPr>
          <p:nvPr>
            <p:ph type="body" sz="quarter" idx="31" hasCustomPrompt="1"/>
          </p:nvPr>
        </p:nvSpPr>
        <p:spPr>
          <a:xfrm>
            <a:off x="8827935" y="4341019"/>
            <a:ext cx="2742486" cy="1824037"/>
          </a:xfrm>
        </p:spPr>
        <p:txBody>
          <a:bodyPr>
            <a:normAutofit/>
          </a:bodyPr>
          <a:lstStyle>
            <a:lvl1pPr marL="0" indent="0">
              <a:buNone/>
              <a:defRPr sz="1300"/>
            </a:lvl1pPr>
          </a:lstStyle>
          <a:p>
            <a:pPr lvl="0"/>
            <a:r>
              <a:rPr lang="en-US"/>
              <a:t>Content</a:t>
            </a:r>
          </a:p>
        </p:txBody>
      </p:sp>
    </p:spTree>
    <p:extLst>
      <p:ext uri="{BB962C8B-B14F-4D97-AF65-F5344CB8AC3E}">
        <p14:creationId xmlns:p14="http://schemas.microsoft.com/office/powerpoint/2010/main" val="41863447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50/50 Content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8">
            <a:extLst>
              <a:ext uri="{FF2B5EF4-FFF2-40B4-BE49-F238E27FC236}">
                <a16:creationId xmlns:a16="http://schemas.microsoft.com/office/drawing/2014/main" id="{185C8769-0CC1-200E-8EE0-01C124B213D7}"/>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FF89A342-5DFB-1316-D93A-857AF944E231}"/>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DC6633A0-8222-3817-AF6B-D183D8CD041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15CFB68B-4ADF-C401-2C5F-5BF22CDB4131}"/>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885359F9-3847-28EF-C073-D42294D6FBE1}"/>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6C67CF30-C8A7-6D81-E874-8DDA7A96FEFE}"/>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65769C79-6EDB-61DA-7ADA-0295FCFE152E}"/>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1" name="Text Placeholder 3">
            <a:extLst>
              <a:ext uri="{FF2B5EF4-FFF2-40B4-BE49-F238E27FC236}">
                <a16:creationId xmlns:a16="http://schemas.microsoft.com/office/drawing/2014/main" id="{90C6977F-A995-36B5-1633-137ADA3D7B82}"/>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78485052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50/50 Content 1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a:stretch>
            <a:fillRect/>
          </a:stretch>
        </p:blipFill>
        <p:spPr>
          <a:xfrm>
            <a:off x="0" y="1"/>
            <a:ext cx="6094413"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5027890" cy="1142999"/>
          </a:xfrm>
          <a:prstGeom prst="rect">
            <a:avLst/>
          </a:prstGeom>
        </p:spPr>
        <p:txBody>
          <a:bodyPr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5027890"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BA57567A-7343-1D9A-A350-3F938C40D49E}"/>
              </a:ext>
            </a:extLst>
          </p:cNvPr>
          <p:cNvSpPr>
            <a:spLocks noGrp="1"/>
          </p:cNvSpPr>
          <p:nvPr>
            <p:ph type="pic" sz="quarter" idx="10"/>
          </p:nvPr>
        </p:nvSpPr>
        <p:spPr>
          <a:xfrm>
            <a:off x="6094412" y="-555"/>
            <a:ext cx="6094413" cy="6401355"/>
          </a:xfrm>
          <a:solidFill>
            <a:schemeClr val="tx1"/>
          </a:solidFill>
        </p:spPr>
        <p:txBody>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1675995369"/>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50/50 Content 13">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7465655" y="1"/>
            <a:ext cx="4723170"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2" name="Picture Placeholder 8">
            <a:extLst>
              <a:ext uri="{FF2B5EF4-FFF2-40B4-BE49-F238E27FC236}">
                <a16:creationId xmlns:a16="http://schemas.microsoft.com/office/drawing/2014/main" id="{BDB37403-7760-26A2-9FF5-240791BEF057}"/>
              </a:ext>
            </a:extLst>
          </p:cNvPr>
          <p:cNvSpPr>
            <a:spLocks noGrp="1"/>
          </p:cNvSpPr>
          <p:nvPr>
            <p:ph type="pic" sz="quarter" idx="10"/>
          </p:nvPr>
        </p:nvSpPr>
        <p:spPr>
          <a:xfrm>
            <a:off x="5637332" y="1143000"/>
            <a:ext cx="5027890" cy="4114800"/>
          </a:xfrm>
          <a:solidFill>
            <a:schemeClr val="tx1"/>
          </a:solidFill>
        </p:spPr>
        <p:txBody>
          <a:bodyPr/>
          <a:lstStyle>
            <a:lvl1pPr marL="0" indent="0" algn="ctr">
              <a:buNone/>
              <a:defRPr>
                <a:solidFill>
                  <a:schemeClr val="bg1"/>
                </a:solidFill>
              </a:defRPr>
            </a:lvl1pPr>
          </a:lstStyle>
          <a:p>
            <a:endParaRPr lang="en-US"/>
          </a:p>
        </p:txBody>
      </p:sp>
      <p:sp>
        <p:nvSpPr>
          <p:cNvPr id="14" name="Text Placeholder 3">
            <a:extLst>
              <a:ext uri="{FF2B5EF4-FFF2-40B4-BE49-F238E27FC236}">
                <a16:creationId xmlns:a16="http://schemas.microsoft.com/office/drawing/2014/main" id="{CEE72130-D8EB-B7DE-E56A-D53A3C930ED4}"/>
              </a:ext>
            </a:extLst>
          </p:cNvPr>
          <p:cNvSpPr>
            <a:spLocks noGrp="1"/>
          </p:cNvSpPr>
          <p:nvPr>
            <p:ph type="body" sz="half" idx="2" hasCustomPrompt="1"/>
          </p:nvPr>
        </p:nvSpPr>
        <p:spPr>
          <a:xfrm>
            <a:off x="609440" y="1828801"/>
            <a:ext cx="4570809" cy="4343399"/>
          </a:xfrm>
        </p:spPr>
        <p:txBody>
          <a:bodyPr tIns="182880" rIns="0"/>
          <a:lstStyle>
            <a:lvl1pPr marL="0" indent="0">
              <a:lnSpc>
                <a:spcPct val="150000"/>
              </a:lnSpc>
              <a:buNone/>
              <a:defRPr sz="1600" b="0" i="0">
                <a:solidFill>
                  <a:srgbClr val="6C7986"/>
                </a:solidFill>
                <a:latin typeface="+mn-lt"/>
                <a:ea typeface="Inter" panose="02000503000000020004" pitchFamily="2"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16">
            <a:extLst>
              <a:ext uri="{FF2B5EF4-FFF2-40B4-BE49-F238E27FC236}">
                <a16:creationId xmlns:a16="http://schemas.microsoft.com/office/drawing/2014/main" id="{CB738A95-C852-D7F5-9618-BED8E828C487}"/>
              </a:ext>
            </a:extLst>
          </p:cNvPr>
          <p:cNvSpPr>
            <a:spLocks noGrp="1"/>
          </p:cNvSpPr>
          <p:nvPr>
            <p:ph type="body" sz="quarter" idx="18" hasCustomPrompt="1"/>
          </p:nvPr>
        </p:nvSpPr>
        <p:spPr>
          <a:xfrm>
            <a:off x="609440"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3FFFD9D0-2BA4-88D2-79BC-3F5D4E88F0AF}"/>
              </a:ext>
            </a:extLst>
          </p:cNvPr>
          <p:cNvSpPr>
            <a:spLocks noGrp="1"/>
          </p:cNvSpPr>
          <p:nvPr>
            <p:ph type="title" hasCustomPrompt="1"/>
          </p:nvPr>
        </p:nvSpPr>
        <p:spPr>
          <a:xfrm>
            <a:off x="609441" y="685800"/>
            <a:ext cx="4570808" cy="1143000"/>
          </a:xfrm>
          <a:prstGeom prst="rect">
            <a:avLst/>
          </a:prstGeom>
        </p:spPr>
        <p:txBody>
          <a:bodyPr lIns="0" tIns="0" rIns="0" bIns="0"/>
          <a:lstStyle>
            <a:lvl1pPr>
              <a:defRPr>
                <a:latin typeface="+mj-lt"/>
              </a:defRPr>
            </a:lvl1pPr>
          </a:lstStyle>
          <a:p>
            <a:r>
              <a:rPr lang="en-US"/>
              <a:t>Headline</a:t>
            </a:r>
          </a:p>
        </p:txBody>
      </p:sp>
    </p:spTree>
    <p:extLst>
      <p:ext uri="{BB962C8B-B14F-4D97-AF65-F5344CB8AC3E}">
        <p14:creationId xmlns:p14="http://schemas.microsoft.com/office/powerpoint/2010/main" val="203817742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50/50 Content 1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559096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0" name="Text Placeholder 13">
            <a:extLst>
              <a:ext uri="{FF2B5EF4-FFF2-40B4-BE49-F238E27FC236}">
                <a16:creationId xmlns:a16="http://schemas.microsoft.com/office/drawing/2014/main" id="{B8FE058D-60E4-DA21-7A78-02279314D691}"/>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1" name="Text Placeholder 13">
            <a:extLst>
              <a:ext uri="{FF2B5EF4-FFF2-40B4-BE49-F238E27FC236}">
                <a16:creationId xmlns:a16="http://schemas.microsoft.com/office/drawing/2014/main" id="{8595308D-25DE-9585-F844-E1ED04DB29B4}"/>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22" name="Text Placeholder 13">
            <a:extLst>
              <a:ext uri="{FF2B5EF4-FFF2-40B4-BE49-F238E27FC236}">
                <a16:creationId xmlns:a16="http://schemas.microsoft.com/office/drawing/2014/main" id="{8429C98D-2CB4-4119-C84C-7E4F58E62ED7}"/>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23" name="Picture Placeholder 8">
            <a:extLst>
              <a:ext uri="{FF2B5EF4-FFF2-40B4-BE49-F238E27FC236}">
                <a16:creationId xmlns:a16="http://schemas.microsoft.com/office/drawing/2014/main" id="{D270913B-616A-136B-7F73-CD0CDA3DC416}"/>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8BE0DEC5-DB38-4FAD-EDF5-76A69006DC05}"/>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D0F6E784-018A-EE68-BF4E-8A2B94A1ABA4}"/>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9627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1195883"/>
          </a:xfrm>
        </p:spPr>
        <p:txBody>
          <a:bodyPr/>
          <a:lstStyle>
            <a:lvl1pPr>
              <a:lnSpc>
                <a:spcPct val="80000"/>
              </a:lnSpc>
              <a:defRPr sz="6800">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87681975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50/50 Content 1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DF1D0-97B8-6469-1322-3AD7A966A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5180251" cy="6401355"/>
          </a:xfrm>
          <a:prstGeom prst="rect">
            <a:avLst/>
          </a:prstGeom>
        </p:spPr>
      </p:pic>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113728" cy="1142999"/>
          </a:xfrm>
          <a:prstGeom prst="rect">
            <a:avLst/>
          </a:prstGeom>
        </p:spPr>
        <p:txBody>
          <a:bodyPr lIns="0" tIns="0" rIns="0" bIns="0" anchor="b">
            <a:noAutofit/>
          </a:bodyPr>
          <a:lstStyle>
            <a:lvl1pPr>
              <a:defRPr sz="3199">
                <a:solidFill>
                  <a:srgbClr val="FFFFFF"/>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113728" cy="4343400"/>
          </a:xfrm>
        </p:spPr>
        <p:txBody>
          <a:bodyPr tIns="182880"/>
          <a:lstStyle>
            <a:lvl1pPr marL="0" indent="0">
              <a:buNone/>
              <a:defRPr sz="1600">
                <a:solidFill>
                  <a:srgbClr val="FFFFFF"/>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113728" cy="685800"/>
          </a:xfrm>
        </p:spPr>
        <p:txBody>
          <a:bodyPr anchor="ctr">
            <a:noAutofit/>
          </a:bodyPr>
          <a:lstStyle>
            <a:lvl1pPr marL="0" indent="0">
              <a:buNone/>
              <a:defRPr sz="1799" b="1">
                <a:solidFill>
                  <a:srgbClr val="FFFFFF"/>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1" name="Picture Placeholder 8">
            <a:extLst>
              <a:ext uri="{FF2B5EF4-FFF2-40B4-BE49-F238E27FC236}">
                <a16:creationId xmlns:a16="http://schemas.microsoft.com/office/drawing/2014/main" id="{EBE3F550-5D07-2C00-3C99-156B0667B585}"/>
              </a:ext>
            </a:extLst>
          </p:cNvPr>
          <p:cNvSpPr>
            <a:spLocks noGrp="1"/>
          </p:cNvSpPr>
          <p:nvPr>
            <p:ph type="pic" sz="quarter" idx="25" hasCustomPrompt="1"/>
          </p:nvPr>
        </p:nvSpPr>
        <p:spPr>
          <a:xfrm>
            <a:off x="5637333" y="685800"/>
            <a:ext cx="685621" cy="685800"/>
          </a:xfrm>
        </p:spPr>
        <p:txBody>
          <a:bodyPr anchor="t">
            <a:normAutofit/>
          </a:bodyPr>
          <a:lstStyle>
            <a:lvl1pPr marL="0" indent="0" algn="ctr">
              <a:buNone/>
              <a:defRPr sz="1799"/>
            </a:lvl1pPr>
          </a:lstStyle>
          <a:p>
            <a:r>
              <a:rPr lang="en-US"/>
              <a:t>Icon</a:t>
            </a:r>
          </a:p>
        </p:txBody>
      </p:sp>
      <p:sp>
        <p:nvSpPr>
          <p:cNvPr id="32" name="Picture Placeholder 8">
            <a:extLst>
              <a:ext uri="{FF2B5EF4-FFF2-40B4-BE49-F238E27FC236}">
                <a16:creationId xmlns:a16="http://schemas.microsoft.com/office/drawing/2014/main" id="{2D5B0615-A368-B2A4-BE74-FECB6CE514DC}"/>
              </a:ext>
            </a:extLst>
          </p:cNvPr>
          <p:cNvSpPr>
            <a:spLocks noGrp="1"/>
          </p:cNvSpPr>
          <p:nvPr>
            <p:ph type="pic" sz="quarter" idx="26" hasCustomPrompt="1"/>
          </p:nvPr>
        </p:nvSpPr>
        <p:spPr>
          <a:xfrm>
            <a:off x="5637332" y="2133600"/>
            <a:ext cx="685621" cy="685800"/>
          </a:xfrm>
        </p:spPr>
        <p:txBody>
          <a:bodyPr anchor="t">
            <a:normAutofit/>
          </a:bodyPr>
          <a:lstStyle>
            <a:lvl1pPr marL="0" indent="0" algn="ctr">
              <a:buNone/>
              <a:defRPr sz="1799"/>
            </a:lvl1pPr>
          </a:lstStyle>
          <a:p>
            <a:r>
              <a:rPr lang="en-US"/>
              <a:t>Icon</a:t>
            </a:r>
          </a:p>
        </p:txBody>
      </p:sp>
      <p:sp>
        <p:nvSpPr>
          <p:cNvPr id="34" name="Picture Placeholder 8">
            <a:extLst>
              <a:ext uri="{FF2B5EF4-FFF2-40B4-BE49-F238E27FC236}">
                <a16:creationId xmlns:a16="http://schemas.microsoft.com/office/drawing/2014/main" id="{452B91E8-FA31-6B11-D8B2-DF176B49C96E}"/>
              </a:ext>
            </a:extLst>
          </p:cNvPr>
          <p:cNvSpPr>
            <a:spLocks noGrp="1"/>
          </p:cNvSpPr>
          <p:nvPr>
            <p:ph type="pic" sz="quarter" idx="27" hasCustomPrompt="1"/>
          </p:nvPr>
        </p:nvSpPr>
        <p:spPr>
          <a:xfrm>
            <a:off x="5637332" y="3581400"/>
            <a:ext cx="685621" cy="685800"/>
          </a:xfrm>
        </p:spPr>
        <p:txBody>
          <a:bodyPr anchor="t">
            <a:normAutofit/>
          </a:bodyPr>
          <a:lstStyle>
            <a:lvl1pPr marL="0" indent="0" algn="ctr">
              <a:buNone/>
              <a:defRPr sz="1799"/>
            </a:lvl1pPr>
          </a:lstStyle>
          <a:p>
            <a:r>
              <a:rPr lang="en-US"/>
              <a:t>Icon</a:t>
            </a:r>
          </a:p>
        </p:txBody>
      </p:sp>
      <p:sp>
        <p:nvSpPr>
          <p:cNvPr id="35" name="Picture Placeholder 8">
            <a:extLst>
              <a:ext uri="{FF2B5EF4-FFF2-40B4-BE49-F238E27FC236}">
                <a16:creationId xmlns:a16="http://schemas.microsoft.com/office/drawing/2014/main" id="{30C49245-0DA4-E8DB-7A61-8944B0C822F5}"/>
              </a:ext>
            </a:extLst>
          </p:cNvPr>
          <p:cNvSpPr>
            <a:spLocks noGrp="1"/>
          </p:cNvSpPr>
          <p:nvPr>
            <p:ph type="pic" sz="quarter" idx="28" hasCustomPrompt="1"/>
          </p:nvPr>
        </p:nvSpPr>
        <p:spPr>
          <a:xfrm>
            <a:off x="5637333" y="5029200"/>
            <a:ext cx="685621" cy="685800"/>
          </a:xfrm>
        </p:spPr>
        <p:txBody>
          <a:bodyPr anchor="t">
            <a:normAutofit/>
          </a:bodyPr>
          <a:lstStyle>
            <a:lvl1pPr marL="0" indent="0" algn="ctr">
              <a:buNone/>
              <a:defRPr sz="1799"/>
            </a:lvl1pPr>
          </a:lstStyle>
          <a:p>
            <a:r>
              <a:rPr lang="en-US"/>
              <a:t>Icon</a:t>
            </a:r>
          </a:p>
        </p:txBody>
      </p:sp>
      <p:sp>
        <p:nvSpPr>
          <p:cNvPr id="6" name="Text Placeholder 3">
            <a:extLst>
              <a:ext uri="{FF2B5EF4-FFF2-40B4-BE49-F238E27FC236}">
                <a16:creationId xmlns:a16="http://schemas.microsoft.com/office/drawing/2014/main" id="{215F3F19-1717-3CAA-0B30-DF82E8B6FAE3}"/>
              </a:ext>
            </a:extLst>
          </p:cNvPr>
          <p:cNvSpPr>
            <a:spLocks noGrp="1"/>
          </p:cNvSpPr>
          <p:nvPr>
            <p:ph type="body" sz="half" idx="10" hasCustomPrompt="1"/>
          </p:nvPr>
        </p:nvSpPr>
        <p:spPr>
          <a:xfrm>
            <a:off x="6551494" y="690464"/>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7" name="Text Placeholder 3">
            <a:extLst>
              <a:ext uri="{FF2B5EF4-FFF2-40B4-BE49-F238E27FC236}">
                <a16:creationId xmlns:a16="http://schemas.microsoft.com/office/drawing/2014/main" id="{41B9D324-53C3-1D08-8D6B-4EFB088AF758}"/>
              </a:ext>
            </a:extLst>
          </p:cNvPr>
          <p:cNvSpPr>
            <a:spLocks noGrp="1"/>
          </p:cNvSpPr>
          <p:nvPr>
            <p:ph type="body" sz="half" idx="29" hasCustomPrompt="1"/>
          </p:nvPr>
        </p:nvSpPr>
        <p:spPr>
          <a:xfrm>
            <a:off x="6551494" y="21336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7D09CA17-3B1A-B8A7-EBA6-D9B4B550162C}"/>
              </a:ext>
            </a:extLst>
          </p:cNvPr>
          <p:cNvSpPr>
            <a:spLocks noGrp="1"/>
          </p:cNvSpPr>
          <p:nvPr>
            <p:ph type="body" sz="half" idx="30" hasCustomPrompt="1"/>
          </p:nvPr>
        </p:nvSpPr>
        <p:spPr>
          <a:xfrm>
            <a:off x="6551494" y="35814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Text Placeholder 3">
            <a:extLst>
              <a:ext uri="{FF2B5EF4-FFF2-40B4-BE49-F238E27FC236}">
                <a16:creationId xmlns:a16="http://schemas.microsoft.com/office/drawing/2014/main" id="{9F248488-9E55-C7FE-67CE-18B06805CCD1}"/>
              </a:ext>
            </a:extLst>
          </p:cNvPr>
          <p:cNvSpPr>
            <a:spLocks noGrp="1"/>
          </p:cNvSpPr>
          <p:nvPr>
            <p:ph type="body" sz="half" idx="31" hasCustomPrompt="1"/>
          </p:nvPr>
        </p:nvSpPr>
        <p:spPr>
          <a:xfrm>
            <a:off x="6551494" y="5029200"/>
            <a:ext cx="5027890"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691783606"/>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50/50 Conten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Text Placeholder 13">
            <a:extLst>
              <a:ext uri="{FF2B5EF4-FFF2-40B4-BE49-F238E27FC236}">
                <a16:creationId xmlns:a16="http://schemas.microsoft.com/office/drawing/2014/main" id="{2DCC36EB-81BD-BBAC-24FA-2A6033863BD8}"/>
              </a:ext>
            </a:extLst>
          </p:cNvPr>
          <p:cNvSpPr>
            <a:spLocks noGrp="1"/>
          </p:cNvSpPr>
          <p:nvPr>
            <p:ph type="body" sz="quarter" idx="30" hasCustomPrompt="1"/>
          </p:nvPr>
        </p:nvSpPr>
        <p:spPr>
          <a:xfrm>
            <a:off x="7008574" y="2057400"/>
            <a:ext cx="4570810"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6" name="Text Placeholder 13">
            <a:extLst>
              <a:ext uri="{FF2B5EF4-FFF2-40B4-BE49-F238E27FC236}">
                <a16:creationId xmlns:a16="http://schemas.microsoft.com/office/drawing/2014/main" id="{6653FAD4-C2C5-5C6E-F748-7D9545928565}"/>
              </a:ext>
            </a:extLst>
          </p:cNvPr>
          <p:cNvSpPr>
            <a:spLocks noGrp="1"/>
          </p:cNvSpPr>
          <p:nvPr>
            <p:ph type="body" sz="quarter" idx="31" hasCustomPrompt="1"/>
          </p:nvPr>
        </p:nvSpPr>
        <p:spPr>
          <a:xfrm>
            <a:off x="7008575" y="3428999"/>
            <a:ext cx="4570809" cy="914400"/>
          </a:xfrm>
        </p:spPr>
        <p:txBody>
          <a:bodyPr tIns="0" bIns="0" anchor="t" anchorCtr="0">
            <a:noAutofit/>
          </a:bodyPr>
          <a:lstStyle>
            <a:lvl1pPr marL="0" indent="0" algn="l">
              <a:buNone/>
              <a:defRPr sz="1999" b="1">
                <a:solidFill>
                  <a:srgbClr val="311E57"/>
                </a:solidFill>
              </a:defRPr>
            </a:lvl1pPr>
          </a:lstStyle>
          <a:p>
            <a:pPr lvl="0"/>
            <a:r>
              <a:rPr lang="en-US"/>
              <a:t>Heading</a:t>
            </a:r>
          </a:p>
        </p:txBody>
      </p:sp>
      <p:sp>
        <p:nvSpPr>
          <p:cNvPr id="7" name="Text Placeholder 13">
            <a:extLst>
              <a:ext uri="{FF2B5EF4-FFF2-40B4-BE49-F238E27FC236}">
                <a16:creationId xmlns:a16="http://schemas.microsoft.com/office/drawing/2014/main" id="{6AA23D92-98E2-AA2A-D321-DC79F942DAA2}"/>
              </a:ext>
            </a:extLst>
          </p:cNvPr>
          <p:cNvSpPr>
            <a:spLocks noGrp="1"/>
          </p:cNvSpPr>
          <p:nvPr>
            <p:ph type="body" sz="quarter" idx="32" hasCustomPrompt="1"/>
          </p:nvPr>
        </p:nvSpPr>
        <p:spPr>
          <a:xfrm>
            <a:off x="7008575" y="4800600"/>
            <a:ext cx="4570809" cy="914400"/>
          </a:xfrm>
        </p:spPr>
        <p:txBody>
          <a:bodyPr tIns="0" bIns="0" anchor="t" anchorCtr="0">
            <a:noAutofit/>
          </a:bodyPr>
          <a:lstStyle>
            <a:lvl1pPr marL="0" indent="0" algn="l">
              <a:buNone/>
              <a:defRPr sz="1999" b="1" u="none">
                <a:solidFill>
                  <a:srgbClr val="311E57"/>
                </a:solidFill>
              </a:defRPr>
            </a:lvl1pPr>
          </a:lstStyle>
          <a:p>
            <a:pPr lvl="0"/>
            <a:r>
              <a:rPr lang="en-US"/>
              <a:t>Heading</a:t>
            </a:r>
          </a:p>
        </p:txBody>
      </p:sp>
      <p:sp>
        <p:nvSpPr>
          <p:cNvPr id="9" name="Picture Placeholder 8">
            <a:extLst>
              <a:ext uri="{FF2B5EF4-FFF2-40B4-BE49-F238E27FC236}">
                <a16:creationId xmlns:a16="http://schemas.microsoft.com/office/drawing/2014/main" id="{7347EE72-A647-B6DA-A6A1-8C54DCBA0C62}"/>
              </a:ext>
            </a:extLst>
          </p:cNvPr>
          <p:cNvSpPr>
            <a:spLocks noGrp="1"/>
          </p:cNvSpPr>
          <p:nvPr>
            <p:ph type="pic" sz="quarter" idx="33" hasCustomPrompt="1"/>
          </p:nvPr>
        </p:nvSpPr>
        <p:spPr>
          <a:xfrm>
            <a:off x="5637332" y="2060249"/>
            <a:ext cx="914162" cy="9144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E5A9A6E8-690B-80A2-33F6-C9136F038276}"/>
              </a:ext>
            </a:extLst>
          </p:cNvPr>
          <p:cNvSpPr>
            <a:spLocks noGrp="1"/>
          </p:cNvSpPr>
          <p:nvPr>
            <p:ph type="pic" sz="quarter" idx="34" hasCustomPrompt="1"/>
          </p:nvPr>
        </p:nvSpPr>
        <p:spPr>
          <a:xfrm>
            <a:off x="5637332" y="3432965"/>
            <a:ext cx="914162" cy="9144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FA51E9A6-4798-2925-9A18-43A4C73FEB59}"/>
              </a:ext>
            </a:extLst>
          </p:cNvPr>
          <p:cNvSpPr>
            <a:spLocks noGrp="1"/>
          </p:cNvSpPr>
          <p:nvPr>
            <p:ph type="pic" sz="quarter" idx="35" hasCustomPrompt="1"/>
          </p:nvPr>
        </p:nvSpPr>
        <p:spPr>
          <a:xfrm>
            <a:off x="5637332" y="4805680"/>
            <a:ext cx="914162" cy="9144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57751469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Content 1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3D0B8-FDB4-9AF6-D47A-6DB9B771F28A}"/>
              </a:ext>
            </a:extLst>
          </p:cNvPr>
          <p:cNvSpPr/>
          <p:nvPr userDrawn="1"/>
        </p:nvSpPr>
        <p:spPr>
          <a:xfrm>
            <a:off x="5647223" y="0"/>
            <a:ext cx="6541601"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1" y="685802"/>
            <a:ext cx="4570809" cy="1142999"/>
          </a:xfrm>
          <a:prstGeom prst="rect">
            <a:avLst/>
          </a:prstGeom>
        </p:spPr>
        <p:txBody>
          <a:bodyPr lIns="0" tIns="0" rIns="0" bIns="0" anchor="b">
            <a:noAutofit/>
          </a:bodyPr>
          <a:lstStyle>
            <a:lvl1pPr>
              <a:defRPr sz="3199">
                <a:solidFill>
                  <a:srgbClr val="311E57"/>
                </a:solidFill>
                <a:latin typeface="+mj-lt"/>
              </a:defRPr>
            </a:lvl1pPr>
          </a:lstStyle>
          <a:p>
            <a:r>
              <a:rPr lang="en-US"/>
              <a:t>Headline</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2057400"/>
            <a:ext cx="4570809" cy="4114800"/>
          </a:xfrm>
        </p:spPr>
        <p:txBody>
          <a:bodyPr tIns="182880"/>
          <a:lstStyle>
            <a:lvl1pPr marL="0" indent="0">
              <a:lnSpc>
                <a:spcPct val="12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16">
            <a:extLst>
              <a:ext uri="{FF2B5EF4-FFF2-40B4-BE49-F238E27FC236}">
                <a16:creationId xmlns:a16="http://schemas.microsoft.com/office/drawing/2014/main" id="{EA860576-5291-FCFB-F0B3-BD5522B9E7DA}"/>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Oval 13">
            <a:extLst>
              <a:ext uri="{FF2B5EF4-FFF2-40B4-BE49-F238E27FC236}">
                <a16:creationId xmlns:a16="http://schemas.microsoft.com/office/drawing/2014/main" id="{323B88FF-4DB8-CEEA-A20C-D7938CF42DD0}"/>
              </a:ext>
            </a:extLst>
          </p:cNvPr>
          <p:cNvSpPr/>
          <p:nvPr userDrawn="1"/>
        </p:nvSpPr>
        <p:spPr>
          <a:xfrm>
            <a:off x="6094413" y="133462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8">
            <a:extLst>
              <a:ext uri="{FF2B5EF4-FFF2-40B4-BE49-F238E27FC236}">
                <a16:creationId xmlns:a16="http://schemas.microsoft.com/office/drawing/2014/main" id="{447D6349-E8C1-E6A8-48EC-420881B4F82B}"/>
              </a:ext>
            </a:extLst>
          </p:cNvPr>
          <p:cNvSpPr>
            <a:spLocks noGrp="1"/>
          </p:cNvSpPr>
          <p:nvPr>
            <p:ph type="pic" sz="quarter" idx="15" hasCustomPrompt="1"/>
          </p:nvPr>
        </p:nvSpPr>
        <p:spPr>
          <a:xfrm>
            <a:off x="6254391" y="1494643"/>
            <a:ext cx="685621" cy="685800"/>
          </a:xfrm>
        </p:spPr>
        <p:txBody>
          <a:bodyPr anchor="t">
            <a:normAutofit/>
          </a:bodyPr>
          <a:lstStyle>
            <a:lvl1pPr marL="0" indent="0" algn="ctr">
              <a:buNone/>
              <a:defRPr sz="1799"/>
            </a:lvl1pPr>
          </a:lstStyle>
          <a:p>
            <a:r>
              <a:rPr lang="en-US"/>
              <a:t>Icon</a:t>
            </a:r>
          </a:p>
        </p:txBody>
      </p:sp>
      <p:sp>
        <p:nvSpPr>
          <p:cNvPr id="6" name="Text Placeholder 13">
            <a:extLst>
              <a:ext uri="{FF2B5EF4-FFF2-40B4-BE49-F238E27FC236}">
                <a16:creationId xmlns:a16="http://schemas.microsoft.com/office/drawing/2014/main" id="{BE01DE33-5B21-D97D-5E33-D1126C94B84F}"/>
              </a:ext>
            </a:extLst>
          </p:cNvPr>
          <p:cNvSpPr>
            <a:spLocks noGrp="1"/>
          </p:cNvSpPr>
          <p:nvPr>
            <p:ph type="body" sz="quarter" idx="32" hasCustomPrompt="1"/>
          </p:nvPr>
        </p:nvSpPr>
        <p:spPr>
          <a:xfrm>
            <a:off x="7465657" y="1324463"/>
            <a:ext cx="4113728"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7" name="Text Placeholder 13">
            <a:extLst>
              <a:ext uri="{FF2B5EF4-FFF2-40B4-BE49-F238E27FC236}">
                <a16:creationId xmlns:a16="http://schemas.microsoft.com/office/drawing/2014/main" id="{9AD5EA28-F0ED-0E62-C77E-2BF4D963F34E}"/>
              </a:ext>
            </a:extLst>
          </p:cNvPr>
          <p:cNvSpPr>
            <a:spLocks noGrp="1"/>
          </p:cNvSpPr>
          <p:nvPr>
            <p:ph type="body" sz="quarter" idx="33" hasCustomPrompt="1"/>
          </p:nvPr>
        </p:nvSpPr>
        <p:spPr>
          <a:xfrm>
            <a:off x="7465656" y="2697480"/>
            <a:ext cx="4113727" cy="914400"/>
          </a:xfrm>
        </p:spPr>
        <p:txBody>
          <a:bodyPr tIns="0" bIns="0" anchor="t" anchorCtr="0">
            <a:noAutofit/>
          </a:bodyPr>
          <a:lstStyle>
            <a:lvl1pPr marL="0" indent="0" algn="l">
              <a:buNone/>
              <a:defRPr sz="1999" b="1">
                <a:solidFill>
                  <a:srgbClr val="311E57"/>
                </a:solidFill>
                <a:latin typeface="+mn-lt"/>
              </a:defRPr>
            </a:lvl1pPr>
          </a:lstStyle>
          <a:p>
            <a:pPr lvl="0"/>
            <a:r>
              <a:rPr lang="en-US"/>
              <a:t>Heading</a:t>
            </a:r>
          </a:p>
        </p:txBody>
      </p:sp>
      <p:sp>
        <p:nvSpPr>
          <p:cNvPr id="8" name="Text Placeholder 13">
            <a:extLst>
              <a:ext uri="{FF2B5EF4-FFF2-40B4-BE49-F238E27FC236}">
                <a16:creationId xmlns:a16="http://schemas.microsoft.com/office/drawing/2014/main" id="{5110C1F6-059A-3C02-1481-7DE486A6FC5C}"/>
              </a:ext>
            </a:extLst>
          </p:cNvPr>
          <p:cNvSpPr>
            <a:spLocks noGrp="1"/>
          </p:cNvSpPr>
          <p:nvPr>
            <p:ph type="body" sz="quarter" idx="34" hasCustomPrompt="1"/>
          </p:nvPr>
        </p:nvSpPr>
        <p:spPr>
          <a:xfrm>
            <a:off x="7465656" y="4067663"/>
            <a:ext cx="4113727" cy="914400"/>
          </a:xfrm>
        </p:spPr>
        <p:txBody>
          <a:bodyPr tIns="0" bIns="0" anchor="t" anchorCtr="0">
            <a:noAutofit/>
          </a:bodyPr>
          <a:lstStyle>
            <a:lvl1pPr marL="0" indent="0" algn="l">
              <a:buNone/>
              <a:defRPr sz="1999" b="1" u="none">
                <a:solidFill>
                  <a:srgbClr val="311E57"/>
                </a:solidFill>
                <a:latin typeface="+mn-lt"/>
              </a:defRPr>
            </a:lvl1pPr>
          </a:lstStyle>
          <a:p>
            <a:pPr lvl="0"/>
            <a:r>
              <a:rPr lang="en-US"/>
              <a:t>Heading</a:t>
            </a:r>
          </a:p>
        </p:txBody>
      </p:sp>
      <p:sp>
        <p:nvSpPr>
          <p:cNvPr id="9" name="Oval 8">
            <a:extLst>
              <a:ext uri="{FF2B5EF4-FFF2-40B4-BE49-F238E27FC236}">
                <a16:creationId xmlns:a16="http://schemas.microsoft.com/office/drawing/2014/main" id="{654D661D-D68A-37D5-1149-2894466F7EA3}"/>
              </a:ext>
            </a:extLst>
          </p:cNvPr>
          <p:cNvSpPr/>
          <p:nvPr userDrawn="1"/>
        </p:nvSpPr>
        <p:spPr>
          <a:xfrm>
            <a:off x="6094413" y="2697480"/>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Picture Placeholder 8">
            <a:extLst>
              <a:ext uri="{FF2B5EF4-FFF2-40B4-BE49-F238E27FC236}">
                <a16:creationId xmlns:a16="http://schemas.microsoft.com/office/drawing/2014/main" id="{FF0CEFF6-8059-E0EC-7EEF-A095EE30E594}"/>
              </a:ext>
            </a:extLst>
          </p:cNvPr>
          <p:cNvSpPr>
            <a:spLocks noGrp="1"/>
          </p:cNvSpPr>
          <p:nvPr>
            <p:ph type="pic" sz="quarter" idx="35" hasCustomPrompt="1"/>
          </p:nvPr>
        </p:nvSpPr>
        <p:spPr>
          <a:xfrm>
            <a:off x="6254391" y="2857500"/>
            <a:ext cx="685621" cy="685800"/>
          </a:xfrm>
        </p:spPr>
        <p:txBody>
          <a:bodyPr anchor="t">
            <a:normAutofit/>
          </a:bodyPr>
          <a:lstStyle>
            <a:lvl1pPr marL="0" indent="0" algn="ctr">
              <a:buNone/>
              <a:defRPr sz="1799"/>
            </a:lvl1pPr>
          </a:lstStyle>
          <a:p>
            <a:r>
              <a:rPr lang="en-US"/>
              <a:t>Icon</a:t>
            </a:r>
          </a:p>
        </p:txBody>
      </p:sp>
      <p:sp>
        <p:nvSpPr>
          <p:cNvPr id="12" name="Oval 11">
            <a:extLst>
              <a:ext uri="{FF2B5EF4-FFF2-40B4-BE49-F238E27FC236}">
                <a16:creationId xmlns:a16="http://schemas.microsoft.com/office/drawing/2014/main" id="{12884DE7-CE48-996E-AA61-B283BD225603}"/>
              </a:ext>
            </a:extLst>
          </p:cNvPr>
          <p:cNvSpPr/>
          <p:nvPr userDrawn="1"/>
        </p:nvSpPr>
        <p:spPr>
          <a:xfrm>
            <a:off x="6086168" y="4067663"/>
            <a:ext cx="1005578" cy="100584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Picture Placeholder 8">
            <a:extLst>
              <a:ext uri="{FF2B5EF4-FFF2-40B4-BE49-F238E27FC236}">
                <a16:creationId xmlns:a16="http://schemas.microsoft.com/office/drawing/2014/main" id="{D5759A6B-E3F1-9088-54F4-3953F78376DA}"/>
              </a:ext>
            </a:extLst>
          </p:cNvPr>
          <p:cNvSpPr>
            <a:spLocks noGrp="1"/>
          </p:cNvSpPr>
          <p:nvPr>
            <p:ph type="pic" sz="quarter" idx="36" hasCustomPrompt="1"/>
          </p:nvPr>
        </p:nvSpPr>
        <p:spPr>
          <a:xfrm>
            <a:off x="6246146" y="4227683"/>
            <a:ext cx="685621" cy="685800"/>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0737832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50/50 Content 18">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4007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2" name="Title 1">
            <a:extLst>
              <a:ext uri="{FF2B5EF4-FFF2-40B4-BE49-F238E27FC236}">
                <a16:creationId xmlns:a16="http://schemas.microsoft.com/office/drawing/2014/main" id="{EFDEED65-4EDE-6954-748A-1B67109D2AEF}"/>
              </a:ext>
            </a:extLst>
          </p:cNvPr>
          <p:cNvSpPr>
            <a:spLocks noGrp="1"/>
          </p:cNvSpPr>
          <p:nvPr>
            <p:ph type="title" hasCustomPrompt="1"/>
          </p:nvPr>
        </p:nvSpPr>
        <p:spPr>
          <a:xfrm>
            <a:off x="609441" y="685800"/>
            <a:ext cx="5027890"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13" name="Text Placeholder 16">
            <a:extLst>
              <a:ext uri="{FF2B5EF4-FFF2-40B4-BE49-F238E27FC236}">
                <a16:creationId xmlns:a16="http://schemas.microsoft.com/office/drawing/2014/main" id="{FBC2F897-8256-248A-5442-5BDB9CF34CFF}"/>
              </a:ext>
            </a:extLst>
          </p:cNvPr>
          <p:cNvSpPr>
            <a:spLocks noGrp="1"/>
          </p:cNvSpPr>
          <p:nvPr>
            <p:ph type="body" sz="quarter" idx="18" hasCustomPrompt="1"/>
          </p:nvPr>
        </p:nvSpPr>
        <p:spPr>
          <a:xfrm>
            <a:off x="609441" y="0"/>
            <a:ext cx="5027890"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4" name="Text Placeholder 3">
            <a:extLst>
              <a:ext uri="{FF2B5EF4-FFF2-40B4-BE49-F238E27FC236}">
                <a16:creationId xmlns:a16="http://schemas.microsoft.com/office/drawing/2014/main" id="{3B31651C-324D-D40D-1E11-FA367353A2DC}"/>
              </a:ext>
            </a:extLst>
          </p:cNvPr>
          <p:cNvSpPr>
            <a:spLocks noGrp="1"/>
          </p:cNvSpPr>
          <p:nvPr>
            <p:ph type="body" sz="half" idx="2" hasCustomPrompt="1"/>
          </p:nvPr>
        </p:nvSpPr>
        <p:spPr>
          <a:xfrm>
            <a:off x="609441" y="1600201"/>
            <a:ext cx="5027890"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8" name="Picture Placeholder 8">
            <a:extLst>
              <a:ext uri="{FF2B5EF4-FFF2-40B4-BE49-F238E27FC236}">
                <a16:creationId xmlns:a16="http://schemas.microsoft.com/office/drawing/2014/main" id="{F9809A5A-25E3-3F6F-477F-27F0593939C4}"/>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9" name="Picture Placeholder 8">
            <a:extLst>
              <a:ext uri="{FF2B5EF4-FFF2-40B4-BE49-F238E27FC236}">
                <a16:creationId xmlns:a16="http://schemas.microsoft.com/office/drawing/2014/main" id="{8614C75B-542A-190C-31A0-3689B4C6F696}"/>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20" name="Picture Placeholder 8">
            <a:extLst>
              <a:ext uri="{FF2B5EF4-FFF2-40B4-BE49-F238E27FC236}">
                <a16:creationId xmlns:a16="http://schemas.microsoft.com/office/drawing/2014/main" id="{9E21A8C5-C06D-BF7B-F923-BA3881148C4F}"/>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2" name="Text Placeholder 3">
            <a:extLst>
              <a:ext uri="{FF2B5EF4-FFF2-40B4-BE49-F238E27FC236}">
                <a16:creationId xmlns:a16="http://schemas.microsoft.com/office/drawing/2014/main" id="{05BA3348-AD7D-2D7B-6F6F-BCC7D0B6FDF6}"/>
              </a:ext>
            </a:extLst>
          </p:cNvPr>
          <p:cNvSpPr>
            <a:spLocks noGrp="1"/>
          </p:cNvSpPr>
          <p:nvPr>
            <p:ph type="body" sz="half" idx="10" hasCustomPrompt="1"/>
          </p:nvPr>
        </p:nvSpPr>
        <p:spPr>
          <a:xfrm>
            <a:off x="1523603" y="343408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4EE7A630-C8C7-F4D5-561C-D082B9899F9B}"/>
              </a:ext>
            </a:extLst>
          </p:cNvPr>
          <p:cNvSpPr>
            <a:spLocks noGrp="1"/>
          </p:cNvSpPr>
          <p:nvPr>
            <p:ph type="body" sz="half" idx="29" hasCustomPrompt="1"/>
          </p:nvPr>
        </p:nvSpPr>
        <p:spPr>
          <a:xfrm>
            <a:off x="1523603" y="43434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3">
            <a:extLst>
              <a:ext uri="{FF2B5EF4-FFF2-40B4-BE49-F238E27FC236}">
                <a16:creationId xmlns:a16="http://schemas.microsoft.com/office/drawing/2014/main" id="{FF867B34-1BF4-72F6-5D67-50B093BB7D95}"/>
              </a:ext>
            </a:extLst>
          </p:cNvPr>
          <p:cNvSpPr>
            <a:spLocks noGrp="1"/>
          </p:cNvSpPr>
          <p:nvPr>
            <p:ph type="body" sz="half" idx="30" hasCustomPrompt="1"/>
          </p:nvPr>
        </p:nvSpPr>
        <p:spPr>
          <a:xfrm>
            <a:off x="1523603" y="5257800"/>
            <a:ext cx="4113728" cy="685800"/>
          </a:xfrm>
        </p:spPr>
        <p:txBody>
          <a:bodyPr wrap="square" tIns="0">
            <a:normAutofit/>
          </a:bodyPr>
          <a:lstStyle>
            <a:lvl1pPr marL="0" indent="0">
              <a:lnSpc>
                <a:spcPct val="150000"/>
              </a:lnSpc>
              <a:buNone/>
              <a:defRPr sz="1999" b="1">
                <a:solidFill>
                  <a:schemeClr val="tx2"/>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4208105796"/>
      </p:ext>
    </p:extLst>
  </p:cSld>
  <p:clrMapOvr>
    <a:masterClrMapping/>
  </p:clrMapOvr>
  <p:extLst>
    <p:ext uri="{DCECCB84-F9BA-43D5-87BE-67443E8EF086}">
      <p15:sldGuideLst xmlns:p15="http://schemas.microsoft.com/office/powerpoint/2012/main"/>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0/50 Content 19">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13" name="Title 1">
            <a:extLst>
              <a:ext uri="{FF2B5EF4-FFF2-40B4-BE49-F238E27FC236}">
                <a16:creationId xmlns:a16="http://schemas.microsoft.com/office/drawing/2014/main" id="{8FF4043E-7F7A-D59D-E5A9-F1E401C95122}"/>
              </a:ext>
            </a:extLst>
          </p:cNvPr>
          <p:cNvSpPr>
            <a:spLocks noGrp="1"/>
          </p:cNvSpPr>
          <p:nvPr>
            <p:ph type="title" hasCustomPrompt="1"/>
          </p:nvPr>
        </p:nvSpPr>
        <p:spPr>
          <a:xfrm>
            <a:off x="609441" y="1143000"/>
            <a:ext cx="4113728" cy="4114799"/>
          </a:xfrm>
          <a:prstGeom prst="rect">
            <a:avLst/>
          </a:prstGeom>
        </p:spPr>
        <p:txBody>
          <a:bodyPr rIns="0" anchor="ctr">
            <a:noAutofit/>
          </a:bodyPr>
          <a:lstStyle>
            <a:lvl1pPr>
              <a:lnSpc>
                <a:spcPct val="100000"/>
              </a:lnSpc>
              <a:defRPr sz="3199" b="1" i="0">
                <a:solidFill>
                  <a:schemeClr val="bg1"/>
                </a:solidFill>
                <a:latin typeface="+mj-lt"/>
                <a:ea typeface="Inter" panose="02000503000000020004" pitchFamily="2" charset="0"/>
                <a:cs typeface="Arial" panose="020B0604020202020204" pitchFamily="34" charset="0"/>
              </a:defRPr>
            </a:lvl1pPr>
          </a:lstStyle>
          <a:p>
            <a:r>
              <a:rPr lang="en-US"/>
              <a:t>Headline</a:t>
            </a:r>
          </a:p>
        </p:txBody>
      </p:sp>
      <p:sp>
        <p:nvSpPr>
          <p:cNvPr id="5" name="Text Placeholder 3">
            <a:extLst>
              <a:ext uri="{FF2B5EF4-FFF2-40B4-BE49-F238E27FC236}">
                <a16:creationId xmlns:a16="http://schemas.microsoft.com/office/drawing/2014/main" id="{B300B305-04F2-7B14-F0EA-5C243D380EDD}"/>
              </a:ext>
            </a:extLst>
          </p:cNvPr>
          <p:cNvSpPr>
            <a:spLocks noGrp="1"/>
          </p:cNvSpPr>
          <p:nvPr>
            <p:ph type="body" sz="half" idx="12" hasCustomPrompt="1"/>
          </p:nvPr>
        </p:nvSpPr>
        <p:spPr>
          <a:xfrm>
            <a:off x="8942379" y="2743200"/>
            <a:ext cx="2637005" cy="914400"/>
          </a:xfrm>
          <a:solidFill>
            <a:schemeClr val="accent1"/>
          </a:solidFill>
        </p:spPr>
        <p:txBody>
          <a:bodyPr lIns="182880" tIns="0" rIns="182880" bIns="0" anchor="t">
            <a:normAutofit/>
          </a:bodyPr>
          <a:lstStyle>
            <a:lvl1pPr marL="0" indent="0" algn="l">
              <a:lnSpc>
                <a:spcPct val="150000"/>
              </a:lnSpc>
              <a:buNone/>
              <a:defRPr sz="19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Meet…</a:t>
            </a:r>
          </a:p>
        </p:txBody>
      </p:sp>
      <p:sp>
        <p:nvSpPr>
          <p:cNvPr id="6" name="Text Placeholder 3">
            <a:extLst>
              <a:ext uri="{FF2B5EF4-FFF2-40B4-BE49-F238E27FC236}">
                <a16:creationId xmlns:a16="http://schemas.microsoft.com/office/drawing/2014/main" id="{07CF2EB9-C831-9EEC-54AD-7BE7BF1E6CB0}"/>
              </a:ext>
            </a:extLst>
          </p:cNvPr>
          <p:cNvSpPr>
            <a:spLocks noGrp="1"/>
          </p:cNvSpPr>
          <p:nvPr>
            <p:ph type="body" sz="half" idx="13" hasCustomPrompt="1"/>
          </p:nvPr>
        </p:nvSpPr>
        <p:spPr>
          <a:xfrm>
            <a:off x="8942379" y="3200400"/>
            <a:ext cx="2637005" cy="457201"/>
          </a:xfrm>
          <a:noFill/>
        </p:spPr>
        <p:txBody>
          <a:bodyPr lIns="182880" tIns="0" rIns="182880" bIns="0" anchor="t">
            <a:normAutofit/>
          </a:bodyPr>
          <a:lstStyle>
            <a:lvl1pPr marL="0" indent="0" algn="l">
              <a:lnSpc>
                <a:spcPct val="150000"/>
              </a:lnSpc>
              <a:buNone/>
              <a:defRPr sz="1400"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Title</a:t>
            </a:r>
          </a:p>
        </p:txBody>
      </p:sp>
      <p:sp>
        <p:nvSpPr>
          <p:cNvPr id="15" name="Picture Placeholder 14">
            <a:extLst>
              <a:ext uri="{FF2B5EF4-FFF2-40B4-BE49-F238E27FC236}">
                <a16:creationId xmlns:a16="http://schemas.microsoft.com/office/drawing/2014/main" id="{F7147668-E6FC-DAF1-D8DF-36E863A6010B}"/>
              </a:ext>
            </a:extLst>
          </p:cNvPr>
          <p:cNvSpPr>
            <a:spLocks noGrp="1"/>
          </p:cNvSpPr>
          <p:nvPr>
            <p:ph type="pic" sz="quarter" idx="14"/>
          </p:nvPr>
        </p:nvSpPr>
        <p:spPr>
          <a:xfrm>
            <a:off x="5180251" y="1143000"/>
            <a:ext cx="5027890" cy="4114798"/>
          </a:xfrm>
          <a:custGeom>
            <a:avLst/>
            <a:gdLst>
              <a:gd name="connsiteX0" fmla="*/ 0 w 5029200"/>
              <a:gd name="connsiteY0" fmla="*/ 0 h 4114798"/>
              <a:gd name="connsiteX1" fmla="*/ 5029200 w 5029200"/>
              <a:gd name="connsiteY1" fmla="*/ 0 h 4114798"/>
              <a:gd name="connsiteX2" fmla="*/ 5029200 w 5029200"/>
              <a:gd name="connsiteY2" fmla="*/ 1600200 h 4114798"/>
              <a:gd name="connsiteX3" fmla="*/ 3763108 w 5029200"/>
              <a:gd name="connsiteY3" fmla="*/ 1600200 h 4114798"/>
              <a:gd name="connsiteX4" fmla="*/ 3763108 w 5029200"/>
              <a:gd name="connsiteY4" fmla="*/ 2514600 h 4114798"/>
              <a:gd name="connsiteX5" fmla="*/ 5029200 w 5029200"/>
              <a:gd name="connsiteY5" fmla="*/ 2514600 h 4114798"/>
              <a:gd name="connsiteX6" fmla="*/ 5029200 w 5029200"/>
              <a:gd name="connsiteY6" fmla="*/ 4114798 h 4114798"/>
              <a:gd name="connsiteX7" fmla="*/ 0 w 5029200"/>
              <a:gd name="connsiteY7" fmla="*/ 4114798 h 411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0" h="4114798">
                <a:moveTo>
                  <a:pt x="0" y="0"/>
                </a:moveTo>
                <a:lnTo>
                  <a:pt x="5029200" y="0"/>
                </a:lnTo>
                <a:lnTo>
                  <a:pt x="5029200" y="1600200"/>
                </a:lnTo>
                <a:lnTo>
                  <a:pt x="3763108" y="1600200"/>
                </a:lnTo>
                <a:lnTo>
                  <a:pt x="3763108" y="2514600"/>
                </a:lnTo>
                <a:lnTo>
                  <a:pt x="5029200" y="2514600"/>
                </a:lnTo>
                <a:lnTo>
                  <a:pt x="5029200" y="4114798"/>
                </a:lnTo>
                <a:lnTo>
                  <a:pt x="0" y="4114798"/>
                </a:lnTo>
                <a:close/>
              </a:path>
            </a:pathLst>
          </a:custGeom>
          <a:solidFill>
            <a:schemeClr val="tx1"/>
          </a:solidFill>
        </p:spPr>
        <p:txBody>
          <a:bodyPr wrap="square">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342467275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40/6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828800"/>
            <a:ext cx="3656648" cy="1375954"/>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3656648" cy="2971800"/>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Text Placeholder 3">
            <a:extLst>
              <a:ext uri="{FF2B5EF4-FFF2-40B4-BE49-F238E27FC236}">
                <a16:creationId xmlns:a16="http://schemas.microsoft.com/office/drawing/2014/main" id="{794395D7-8B10-5A42-EBA2-8FC2A56FFC03}"/>
              </a:ext>
            </a:extLst>
          </p:cNvPr>
          <p:cNvSpPr>
            <a:spLocks noGrp="1"/>
          </p:cNvSpPr>
          <p:nvPr>
            <p:ph type="body" sz="half" idx="10" hasCustomPrompt="1"/>
          </p:nvPr>
        </p:nvSpPr>
        <p:spPr>
          <a:xfrm>
            <a:off x="5180251" y="3200402"/>
            <a:ext cx="6399133" cy="2971799"/>
          </a:xfrm>
        </p:spPr>
        <p:txBody>
          <a:bodyPr wrap="square"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11">
            <a:extLst>
              <a:ext uri="{FF2B5EF4-FFF2-40B4-BE49-F238E27FC236}">
                <a16:creationId xmlns:a16="http://schemas.microsoft.com/office/drawing/2014/main" id="{D0BED70B-51D6-025C-A37B-EB786B8416DD}"/>
              </a:ext>
            </a:extLst>
          </p:cNvPr>
          <p:cNvSpPr>
            <a:spLocks noGrp="1"/>
          </p:cNvSpPr>
          <p:nvPr>
            <p:ph type="body" sz="quarter" idx="11" hasCustomPrompt="1"/>
          </p:nvPr>
        </p:nvSpPr>
        <p:spPr>
          <a:xfrm>
            <a:off x="5180251" y="1828800"/>
            <a:ext cx="6399133" cy="1371600"/>
          </a:xfrm>
        </p:spPr>
        <p:txBody>
          <a:bodyPr wrap="square" bIns="91440" anchor="b">
            <a:noAutofit/>
          </a:bodyPr>
          <a:lstStyle>
            <a:lvl1pPr marL="0" indent="0">
              <a:buNone/>
              <a:defRPr sz="3199" b="1" i="0">
                <a:solidFill>
                  <a:srgbClr val="311E57"/>
                </a:solidFill>
                <a:latin typeface="+mj-lt"/>
                <a:ea typeface="Inter" panose="02000503000000020004" pitchFamily="2" charset="0"/>
                <a:cs typeface="Arial" panose="020B0604020202020204" pitchFamily="34" charset="0"/>
              </a:defRPr>
            </a:lvl1pPr>
            <a:lvl2pPr marL="457063" indent="0">
              <a:buNone/>
              <a:defRPr sz="3199"/>
            </a:lvl2pPr>
            <a:lvl3pPr>
              <a:defRPr sz="3199"/>
            </a:lvl3pPr>
            <a:lvl4pPr>
              <a:defRPr sz="3199"/>
            </a:lvl4pPr>
            <a:lvl5pPr>
              <a:defRPr sz="3199"/>
            </a:lvl5pPr>
          </a:lstStyle>
          <a:p>
            <a:pPr lvl="0"/>
            <a:r>
              <a:rPr lang="en-US"/>
              <a:t>Secondary headline</a:t>
            </a:r>
          </a:p>
        </p:txBody>
      </p:sp>
      <p:sp>
        <p:nvSpPr>
          <p:cNvPr id="4" name="Text Placeholder 16">
            <a:extLst>
              <a:ext uri="{FF2B5EF4-FFF2-40B4-BE49-F238E27FC236}">
                <a16:creationId xmlns:a16="http://schemas.microsoft.com/office/drawing/2014/main" id="{E3525D85-367F-F3DE-B5A7-69825AFC2936}"/>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cxnSp>
        <p:nvCxnSpPr>
          <p:cNvPr id="2" name="Straight Connector 1">
            <a:extLst>
              <a:ext uri="{FF2B5EF4-FFF2-40B4-BE49-F238E27FC236}">
                <a16:creationId xmlns:a16="http://schemas.microsoft.com/office/drawing/2014/main" id="{CAB66786-737E-4A31-F590-2F63627FF65A}"/>
              </a:ext>
            </a:extLst>
          </p:cNvPr>
          <p:cNvCxnSpPr/>
          <p:nvPr userDrawn="1"/>
        </p:nvCxnSpPr>
        <p:spPr>
          <a:xfrm>
            <a:off x="4726377" y="0"/>
            <a:ext cx="0" cy="640080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310971"/>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40/60 Conten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5AF88-9749-7103-9DC5-21C2776DA9EC}"/>
              </a:ext>
            </a:extLst>
          </p:cNvPr>
          <p:cNvSpPr/>
          <p:nvPr userDrawn="1"/>
        </p:nvSpPr>
        <p:spPr>
          <a:xfrm>
            <a:off x="4731808" y="0"/>
            <a:ext cx="7457017"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886935"/>
            <a:ext cx="3648010"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43433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642410" y="4572000"/>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642410" y="387916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2" name="Content Placeholder 2">
            <a:extLst>
              <a:ext uri="{FF2B5EF4-FFF2-40B4-BE49-F238E27FC236}">
                <a16:creationId xmlns:a16="http://schemas.microsoft.com/office/drawing/2014/main" id="{E36A615B-3E5C-0542-7E2C-C451EFA0E5E9}"/>
              </a:ext>
            </a:extLst>
          </p:cNvPr>
          <p:cNvSpPr>
            <a:spLocks noGrp="1"/>
          </p:cNvSpPr>
          <p:nvPr>
            <p:ph sz="half" idx="29" hasCustomPrompt="1"/>
          </p:nvPr>
        </p:nvSpPr>
        <p:spPr>
          <a:xfrm>
            <a:off x="8382718" y="4582064"/>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5" name="Text Placeholder 7">
            <a:extLst>
              <a:ext uri="{FF2B5EF4-FFF2-40B4-BE49-F238E27FC236}">
                <a16:creationId xmlns:a16="http://schemas.microsoft.com/office/drawing/2014/main" id="{00901434-F099-3B83-39FA-FCDFDD83CEFC}"/>
              </a:ext>
            </a:extLst>
          </p:cNvPr>
          <p:cNvSpPr>
            <a:spLocks noGrp="1"/>
          </p:cNvSpPr>
          <p:nvPr>
            <p:ph type="body" sz="quarter" idx="30" hasCustomPrompt="1"/>
          </p:nvPr>
        </p:nvSpPr>
        <p:spPr>
          <a:xfrm>
            <a:off x="8382718" y="3897852"/>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7" name="Content Placeholder 2">
            <a:extLst>
              <a:ext uri="{FF2B5EF4-FFF2-40B4-BE49-F238E27FC236}">
                <a16:creationId xmlns:a16="http://schemas.microsoft.com/office/drawing/2014/main" id="{6585B8D5-5FCB-86AC-17F6-3594CB6B9C04}"/>
              </a:ext>
            </a:extLst>
          </p:cNvPr>
          <p:cNvSpPr>
            <a:spLocks noGrp="1"/>
          </p:cNvSpPr>
          <p:nvPr>
            <p:ph sz="half" idx="31" hasCustomPrompt="1"/>
          </p:nvPr>
        </p:nvSpPr>
        <p:spPr>
          <a:xfrm>
            <a:off x="8382718"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8" name="Text Placeholder 7">
            <a:extLst>
              <a:ext uri="{FF2B5EF4-FFF2-40B4-BE49-F238E27FC236}">
                <a16:creationId xmlns:a16="http://schemas.microsoft.com/office/drawing/2014/main" id="{7807EC7F-34E0-BE73-9F5A-6D0B68CC5EAD}"/>
              </a:ext>
            </a:extLst>
          </p:cNvPr>
          <p:cNvSpPr>
            <a:spLocks noGrp="1"/>
          </p:cNvSpPr>
          <p:nvPr>
            <p:ph type="body" sz="quarter" idx="32" hasCustomPrompt="1"/>
          </p:nvPr>
        </p:nvSpPr>
        <p:spPr>
          <a:xfrm>
            <a:off x="8382718" y="11430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20" name="Content Placeholder 2">
            <a:extLst>
              <a:ext uri="{FF2B5EF4-FFF2-40B4-BE49-F238E27FC236}">
                <a16:creationId xmlns:a16="http://schemas.microsoft.com/office/drawing/2014/main" id="{A1690564-075B-1429-DC2F-083446BF7124}"/>
              </a:ext>
            </a:extLst>
          </p:cNvPr>
          <p:cNvSpPr>
            <a:spLocks noGrp="1"/>
          </p:cNvSpPr>
          <p:nvPr>
            <p:ph sz="half" idx="33" hasCustomPrompt="1"/>
          </p:nvPr>
        </p:nvSpPr>
        <p:spPr>
          <a:xfrm>
            <a:off x="5642410" y="1827213"/>
            <a:ext cx="2285405" cy="1600200"/>
          </a:xfrm>
        </p:spPr>
        <p:txBody>
          <a:bodyPr tIns="91440" rIns="0">
            <a:normAutofit/>
          </a:bodyPr>
          <a:lstStyle>
            <a:lvl1pPr marL="0" indent="0" algn="l">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1" name="Text Placeholder 7">
            <a:extLst>
              <a:ext uri="{FF2B5EF4-FFF2-40B4-BE49-F238E27FC236}">
                <a16:creationId xmlns:a16="http://schemas.microsoft.com/office/drawing/2014/main" id="{F6534364-13C1-6169-B288-59E85D0904BD}"/>
              </a:ext>
            </a:extLst>
          </p:cNvPr>
          <p:cNvSpPr>
            <a:spLocks noGrp="1"/>
          </p:cNvSpPr>
          <p:nvPr>
            <p:ph type="body" sz="quarter" idx="34" hasCustomPrompt="1"/>
          </p:nvPr>
        </p:nvSpPr>
        <p:spPr>
          <a:xfrm>
            <a:off x="5642410" y="1144588"/>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9740420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Portfolio Exampl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4D006-5C88-424D-34FF-5FC9562C8757}"/>
              </a:ext>
            </a:extLst>
          </p:cNvPr>
          <p:cNvSpPr/>
          <p:nvPr userDrawn="1"/>
        </p:nvSpPr>
        <p:spPr>
          <a:xfrm>
            <a:off x="6094411" y="0"/>
            <a:ext cx="6094413"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5006947" cy="1143000"/>
          </a:xfrm>
          <a:prstGeom prst="rect">
            <a:avLst/>
          </a:prstGeom>
        </p:spPr>
        <p:txBody>
          <a:bodyPr anchor="t">
            <a:noAutofit/>
          </a:bodyPr>
          <a:lstStyle>
            <a:lvl1pPr>
              <a:defRPr sz="31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6551494" y="685800"/>
            <a:ext cx="5027890" cy="5029200"/>
          </a:xfrm>
        </p:spPr>
        <p:txBody>
          <a:bodyPr anchor="t">
            <a:normAutofit/>
          </a:bodyPr>
          <a:lstStyle>
            <a:lvl1pPr marL="0" indent="0" algn="ctr">
              <a:buNone/>
              <a:defRPr sz="2399">
                <a:solidFill>
                  <a:schemeClr val="tx1"/>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4989800"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4989800"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“Solution”</a:t>
            </a:r>
          </a:p>
        </p:txBody>
      </p:sp>
      <p:sp>
        <p:nvSpPr>
          <p:cNvPr id="5" name="Text Placeholder 3">
            <a:extLst>
              <a:ext uri="{FF2B5EF4-FFF2-40B4-BE49-F238E27FC236}">
                <a16:creationId xmlns:a16="http://schemas.microsoft.com/office/drawing/2014/main" id="{BD0FB232-11D1-B904-47D6-568CFE2D2B23}"/>
              </a:ext>
            </a:extLst>
          </p:cNvPr>
          <p:cNvSpPr>
            <a:spLocks noGrp="1"/>
          </p:cNvSpPr>
          <p:nvPr>
            <p:ph type="body" sz="half" idx="19" hasCustomPrompt="1"/>
          </p:nvPr>
        </p:nvSpPr>
        <p:spPr>
          <a:xfrm>
            <a:off x="6551494" y="5715000"/>
            <a:ext cx="5027890" cy="457200"/>
          </a:xfrm>
        </p:spPr>
        <p:txBody>
          <a:bodyPr tIns="0" bIns="0" anchor="ctr">
            <a:normAutofit/>
          </a:bodyPr>
          <a:lstStyle>
            <a:lvl1pPr marL="0" indent="0" algn="ctr">
              <a:buNone/>
              <a:defRPr sz="1200">
                <a:solidFill>
                  <a:srgbClr val="758390"/>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9136046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ortfolio Examp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3170" y="3429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7465655" y="1143000"/>
            <a:ext cx="4113728" cy="5029200"/>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93324092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ortfolio Examp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76B085-B3BA-8A85-564E-43CF36F41E32}"/>
              </a:ext>
            </a:extLst>
          </p:cNvPr>
          <p:cNvSpPr/>
          <p:nvPr userDrawn="1"/>
        </p:nvSpPr>
        <p:spPr>
          <a:xfrm>
            <a:off x="4266089" y="0"/>
            <a:ext cx="7922736"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06BD4ED-BD8C-FF18-CB00-882DD8F787B7}"/>
              </a:ext>
            </a:extLst>
          </p:cNvPr>
          <p:cNvSpPr>
            <a:spLocks noGrp="1"/>
          </p:cNvSpPr>
          <p:nvPr>
            <p:ph type="title" hasCustomPrompt="1"/>
          </p:nvPr>
        </p:nvSpPr>
        <p:spPr>
          <a:xfrm>
            <a:off x="609442" y="685800"/>
            <a:ext cx="3210562" cy="1143000"/>
          </a:xfrm>
          <a:prstGeom prst="rect">
            <a:avLst/>
          </a:prstGeom>
        </p:spPr>
        <p:txBody>
          <a:bodyPr anchor="t">
            <a:noAutofit/>
          </a:bodyPr>
          <a:lstStyle>
            <a:lvl1pPr>
              <a:defRPr sz="2399">
                <a:solidFill>
                  <a:srgbClr val="311E57"/>
                </a:solidFill>
                <a:latin typeface="+mj-lt"/>
              </a:defRPr>
            </a:lvl1pPr>
          </a:lstStyle>
          <a:p>
            <a:r>
              <a:rPr lang="en-US"/>
              <a:t>Solution Name</a:t>
            </a:r>
          </a:p>
        </p:txBody>
      </p:sp>
      <p:sp>
        <p:nvSpPr>
          <p:cNvPr id="3" name="Content Placeholder 2">
            <a:extLst>
              <a:ext uri="{FF2B5EF4-FFF2-40B4-BE49-F238E27FC236}">
                <a16:creationId xmlns:a16="http://schemas.microsoft.com/office/drawing/2014/main" id="{8765F95E-B8E3-DFB2-C17E-5E9BDA989193}"/>
              </a:ext>
            </a:extLst>
          </p:cNvPr>
          <p:cNvSpPr>
            <a:spLocks noGrp="1"/>
          </p:cNvSpPr>
          <p:nvPr>
            <p:ph idx="1" hasCustomPrompt="1"/>
          </p:nvPr>
        </p:nvSpPr>
        <p:spPr>
          <a:xfrm>
            <a:off x="4721508" y="416052"/>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4" name="Text Placeholder 3">
            <a:extLst>
              <a:ext uri="{FF2B5EF4-FFF2-40B4-BE49-F238E27FC236}">
                <a16:creationId xmlns:a16="http://schemas.microsoft.com/office/drawing/2014/main" id="{E2AB63F6-88C2-FB0D-1529-052323F830BD}"/>
              </a:ext>
            </a:extLst>
          </p:cNvPr>
          <p:cNvSpPr>
            <a:spLocks noGrp="1"/>
          </p:cNvSpPr>
          <p:nvPr>
            <p:ph type="body" sz="half" idx="2" hasCustomPrompt="1"/>
          </p:nvPr>
        </p:nvSpPr>
        <p:spPr>
          <a:xfrm>
            <a:off x="609441" y="1828800"/>
            <a:ext cx="3199567" cy="4343400"/>
          </a:xfrm>
        </p:spPr>
        <p:txBody>
          <a:bodyPr tIns="18288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D20E3B10-03A0-6437-7B5D-3FA6C8375466}"/>
              </a:ext>
            </a:extLst>
          </p:cNvPr>
          <p:cNvSpPr>
            <a:spLocks noGrp="1"/>
          </p:cNvSpPr>
          <p:nvPr>
            <p:ph type="body" sz="quarter" idx="18" hasCustomPrompt="1"/>
          </p:nvPr>
        </p:nvSpPr>
        <p:spPr>
          <a:xfrm>
            <a:off x="609441" y="0"/>
            <a:ext cx="3199567"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 or “Case Study”</a:t>
            </a:r>
          </a:p>
        </p:txBody>
      </p:sp>
      <p:sp>
        <p:nvSpPr>
          <p:cNvPr id="9" name="Content Placeholder 2">
            <a:extLst>
              <a:ext uri="{FF2B5EF4-FFF2-40B4-BE49-F238E27FC236}">
                <a16:creationId xmlns:a16="http://schemas.microsoft.com/office/drawing/2014/main" id="{7F7811FE-2F23-41D3-BE1A-C162F29CB5EC}"/>
              </a:ext>
            </a:extLst>
          </p:cNvPr>
          <p:cNvSpPr>
            <a:spLocks noGrp="1"/>
          </p:cNvSpPr>
          <p:nvPr>
            <p:ph idx="19" hasCustomPrompt="1"/>
          </p:nvPr>
        </p:nvSpPr>
        <p:spPr>
          <a:xfrm>
            <a:off x="8381480" y="13441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
        <p:nvSpPr>
          <p:cNvPr id="5" name="Content Placeholder 2">
            <a:extLst>
              <a:ext uri="{FF2B5EF4-FFF2-40B4-BE49-F238E27FC236}">
                <a16:creationId xmlns:a16="http://schemas.microsoft.com/office/drawing/2014/main" id="{CB87FC12-2434-E710-FD7D-6E263DE35C3E}"/>
              </a:ext>
            </a:extLst>
          </p:cNvPr>
          <p:cNvSpPr>
            <a:spLocks noGrp="1"/>
          </p:cNvSpPr>
          <p:nvPr>
            <p:ph idx="20" hasCustomPrompt="1"/>
          </p:nvPr>
        </p:nvSpPr>
        <p:spPr>
          <a:xfrm>
            <a:off x="6092750" y="2258568"/>
            <a:ext cx="3201229" cy="3913632"/>
          </a:xfrm>
        </p:spPr>
        <p:txBody>
          <a:bodyPr anchor="t">
            <a:normAutofit/>
          </a:bodyPr>
          <a:lstStyle>
            <a:lvl1pPr marL="0" indent="0" algn="ctr">
              <a:buNone/>
              <a:defRPr sz="2399"/>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Screenshot</a:t>
            </a:r>
          </a:p>
        </p:txBody>
      </p:sp>
    </p:spTree>
    <p:extLst>
      <p:ext uri="{BB962C8B-B14F-4D97-AF65-F5344CB8AC3E}">
        <p14:creationId xmlns:p14="http://schemas.microsoft.com/office/powerpoint/2010/main" val="2045807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ductions_1">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8000" y="0"/>
            <a:ext cx="5237163" cy="6858000"/>
          </a:xfrm>
          <a:solidFill>
            <a:schemeClr val="bg1">
              <a:lumMod val="95000"/>
            </a:schemeClr>
          </a:solidFill>
        </p:spPr>
        <p:txBody>
          <a:bodyPr anchor="ctr" anchorCtr="0"/>
          <a:lstStyle>
            <a:lvl1pPr>
              <a:lnSpc>
                <a:spcPct val="100000"/>
              </a:lnSpc>
              <a:defRPr/>
            </a:lvl1pPr>
          </a:lstStyle>
          <a:p>
            <a:r>
              <a:rPr lang="en-GB"/>
              <a:t>Click icon to add picture</a:t>
            </a:r>
            <a:endParaRPr lang="en-US"/>
          </a:p>
        </p:txBody>
      </p:sp>
      <p:sp>
        <p:nvSpPr>
          <p:cNvPr id="2" name="Title 1">
            <a:extLst>
              <a:ext uri="{FF2B5EF4-FFF2-40B4-BE49-F238E27FC236}">
                <a16:creationId xmlns:a16="http://schemas.microsoft.com/office/drawing/2014/main" id="{3DDFF7EC-6678-497D-A6C8-65041DFB421B}"/>
              </a:ext>
            </a:extLst>
          </p:cNvPr>
          <p:cNvSpPr>
            <a:spLocks noGrp="1"/>
          </p:cNvSpPr>
          <p:nvPr>
            <p:ph type="title" hasCustomPrompt="1"/>
          </p:nvPr>
        </p:nvSpPr>
        <p:spPr>
          <a:xfrm>
            <a:off x="455557" y="412269"/>
            <a:ext cx="6181725" cy="692631"/>
          </a:xfrm>
        </p:spPr>
        <p:txBody>
          <a:bodyPr/>
          <a:lstStyle>
            <a:lvl1pPr>
              <a:lnSpc>
                <a:spcPct val="80000"/>
              </a:lnSpc>
              <a:defRPr sz="3200">
                <a:solidFill>
                  <a:schemeClr val="bg1"/>
                </a:solidFill>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4" name="Text Placeholder 3">
            <a:extLst>
              <a:ext uri="{FF2B5EF4-FFF2-40B4-BE49-F238E27FC236}">
                <a16:creationId xmlns:a16="http://schemas.microsoft.com/office/drawing/2014/main" id="{1E116A3C-3CEE-426B-B428-3F7A3CC34433}"/>
              </a:ext>
            </a:extLst>
          </p:cNvPr>
          <p:cNvSpPr>
            <a:spLocks noGrp="1"/>
          </p:cNvSpPr>
          <p:nvPr>
            <p:ph type="body" sz="quarter" idx="18"/>
          </p:nvPr>
        </p:nvSpPr>
        <p:spPr>
          <a:xfrm>
            <a:off x="446593" y="1350404"/>
            <a:ext cx="6276470" cy="48186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9709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33/33/33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7127C-721B-CCDA-2023-F8084BA6DBD6}"/>
              </a:ext>
            </a:extLst>
          </p:cNvPr>
          <p:cNvSpPr>
            <a:spLocks noGrp="1"/>
          </p:cNvSpPr>
          <p:nvPr>
            <p:ph sz="half" idx="1" hasCustomPrompt="1"/>
          </p:nvPr>
        </p:nvSpPr>
        <p:spPr>
          <a:xfrm>
            <a:off x="609441" y="1828801"/>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2" name="Content Placeholder 2">
            <a:extLst>
              <a:ext uri="{FF2B5EF4-FFF2-40B4-BE49-F238E27FC236}">
                <a16:creationId xmlns:a16="http://schemas.microsoft.com/office/drawing/2014/main" id="{8AABFA31-2DEE-84C9-2C99-FAC12662D216}"/>
              </a:ext>
            </a:extLst>
          </p:cNvPr>
          <p:cNvSpPr>
            <a:spLocks noGrp="1"/>
          </p:cNvSpPr>
          <p:nvPr>
            <p:ph sz="half" idx="13" hasCustomPrompt="1"/>
          </p:nvPr>
        </p:nvSpPr>
        <p:spPr>
          <a:xfrm>
            <a:off x="4266089" y="1828800"/>
            <a:ext cx="3199567" cy="4343400"/>
          </a:xfrm>
        </p:spPr>
        <p:txBody>
          <a:bodyPr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E6618D14-9371-1751-FBEC-021E37A5109F}"/>
              </a:ext>
            </a:extLst>
          </p:cNvPr>
          <p:cNvSpPr>
            <a:spLocks noGrp="1"/>
          </p:cNvSpPr>
          <p:nvPr>
            <p:ph sz="half" idx="14" hasCustomPrompt="1"/>
          </p:nvPr>
        </p:nvSpPr>
        <p:spPr>
          <a:xfrm>
            <a:off x="7922736" y="1828801"/>
            <a:ext cx="3199568" cy="4343400"/>
          </a:xfrm>
        </p:spPr>
        <p:txBody>
          <a:bodyPr lIns="0" tIns="182880" rIns="457200">
            <a:normAutofit/>
          </a:bodyPr>
          <a:lstStyle>
            <a:lvl1pPr marL="0" indent="0">
              <a:lnSpc>
                <a:spcPct val="150000"/>
              </a:lnSpc>
              <a:buClr>
                <a:schemeClr val="accent1"/>
              </a:buClr>
              <a:buNone/>
              <a:defRPr sz="1799">
                <a:solidFill>
                  <a:srgbClr val="6C7986"/>
                </a:solidFill>
              </a:defRPr>
            </a:lvl1pPr>
            <a:lvl2pPr>
              <a:lnSpc>
                <a:spcPct val="150000"/>
              </a:lnSpc>
              <a:buClr>
                <a:schemeClr val="tx1"/>
              </a:buClr>
              <a:defRPr sz="1799">
                <a:solidFill>
                  <a:srgbClr val="6C7986"/>
                </a:solidFill>
              </a:defRPr>
            </a:lvl2pPr>
            <a:lvl3pPr>
              <a:lnSpc>
                <a:spcPct val="150000"/>
              </a:lnSpc>
              <a:buClr>
                <a:schemeClr val="tx1"/>
              </a:buClr>
              <a:defRPr sz="1799">
                <a:solidFill>
                  <a:srgbClr val="6C7986"/>
                </a:solidFill>
              </a:defRPr>
            </a:lvl3pPr>
            <a:lvl4pPr>
              <a:lnSpc>
                <a:spcPct val="150000"/>
              </a:lnSpc>
              <a:defRPr sz="1600">
                <a:solidFill>
                  <a:srgbClr val="6C7986"/>
                </a:solidFill>
              </a:defRPr>
            </a:lvl4pPr>
            <a:lvl5pPr>
              <a:lnSpc>
                <a:spcPct val="150000"/>
              </a:lnSpc>
              <a:defRPr sz="1600">
                <a:solidFill>
                  <a:srgbClr val="6C7986"/>
                </a:solidFill>
              </a:defRPr>
            </a:lvl5pPr>
          </a:lstStyle>
          <a:p>
            <a:pPr lvl="0"/>
            <a:r>
              <a:rPr lang="en-US"/>
              <a:t>First level</a:t>
            </a:r>
          </a:p>
          <a:p>
            <a:pPr lvl="1"/>
            <a:r>
              <a:rPr lang="en-US"/>
              <a:t>Second level</a:t>
            </a:r>
          </a:p>
          <a:p>
            <a:pPr lvl="2"/>
            <a:r>
              <a:rPr lang="en-US"/>
              <a:t>Third level</a:t>
            </a:r>
          </a:p>
        </p:txBody>
      </p:sp>
      <p:sp>
        <p:nvSpPr>
          <p:cNvPr id="6" name="Text Placeholder 16">
            <a:extLst>
              <a:ext uri="{FF2B5EF4-FFF2-40B4-BE49-F238E27FC236}">
                <a16:creationId xmlns:a16="http://schemas.microsoft.com/office/drawing/2014/main" id="{94308046-261E-9EEE-60E0-ADE7B37B38CB}"/>
              </a:ext>
            </a:extLst>
          </p:cNvPr>
          <p:cNvSpPr>
            <a:spLocks noGrp="1"/>
          </p:cNvSpPr>
          <p:nvPr>
            <p:ph type="body" sz="quarter" idx="18" hasCustomPrompt="1"/>
          </p:nvPr>
        </p:nvSpPr>
        <p:spPr>
          <a:xfrm>
            <a:off x="609441" y="-1"/>
            <a:ext cx="4570809" cy="685801"/>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Title Placeholder 1">
            <a:extLst>
              <a:ext uri="{FF2B5EF4-FFF2-40B4-BE49-F238E27FC236}">
                <a16:creationId xmlns:a16="http://schemas.microsoft.com/office/drawing/2014/main" id="{E2A2BBC9-EBCE-DB4C-0EF0-44D360C1DEDC}"/>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Tree>
    <p:extLst>
      <p:ext uri="{BB962C8B-B14F-4D97-AF65-F5344CB8AC3E}">
        <p14:creationId xmlns:p14="http://schemas.microsoft.com/office/powerpoint/2010/main" val="149206618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33/33/33 Content 2">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43" y="2514598"/>
            <a:ext cx="3199566" cy="3657603"/>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8" y="2513709"/>
            <a:ext cx="3199569" cy="3658935"/>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2514153"/>
            <a:ext cx="3199568" cy="3658935"/>
          </a:xfrm>
        </p:spPr>
        <p:txBody>
          <a:bodyPr tIns="91440" rIns="457200">
            <a:normAutofit/>
          </a:bodyPr>
          <a:lstStyle>
            <a:lvl1pPr marL="0" indent="0" algn="l">
              <a:lnSpc>
                <a:spcPct val="150000"/>
              </a:lnSpc>
              <a:buNone/>
              <a:defRPr lang="en-US" sz="1400" b="0" i="0" kern="1200" dirty="0">
                <a:solidFill>
                  <a:srgbClr val="6C7986"/>
                </a:solidFill>
                <a:latin typeface="+mn-lt"/>
                <a:ea typeface="Inter" panose="02000503000000020004" pitchFamily="2"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 name="Text Placeholder 16">
            <a:extLst>
              <a:ext uri="{FF2B5EF4-FFF2-40B4-BE49-F238E27FC236}">
                <a16:creationId xmlns:a16="http://schemas.microsoft.com/office/drawing/2014/main" id="{54F6E22B-075E-4CDA-4BF8-9A1858B549F5}"/>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94CF8E17-5F19-7BA6-D67E-7F2497F0B9FA}"/>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8" name="Text Placeholder 7">
            <a:extLst>
              <a:ext uri="{FF2B5EF4-FFF2-40B4-BE49-F238E27FC236}">
                <a16:creationId xmlns:a16="http://schemas.microsoft.com/office/drawing/2014/main" id="{93DD8232-105E-5FAB-6092-B93AF758E4CB}"/>
              </a:ext>
            </a:extLst>
          </p:cNvPr>
          <p:cNvSpPr>
            <a:spLocks noGrp="1"/>
          </p:cNvSpPr>
          <p:nvPr>
            <p:ph type="body" sz="quarter" idx="22" hasCustomPrompt="1"/>
          </p:nvPr>
        </p:nvSpPr>
        <p:spPr>
          <a:xfrm>
            <a:off x="609441" y="1830388"/>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7">
            <a:extLst>
              <a:ext uri="{FF2B5EF4-FFF2-40B4-BE49-F238E27FC236}">
                <a16:creationId xmlns:a16="http://schemas.microsoft.com/office/drawing/2014/main" id="{BE820FD1-2A54-4D7C-6213-00F553F3A9F7}"/>
              </a:ext>
            </a:extLst>
          </p:cNvPr>
          <p:cNvSpPr>
            <a:spLocks noGrp="1"/>
          </p:cNvSpPr>
          <p:nvPr>
            <p:ph type="body" sz="quarter" idx="23" hasCustomPrompt="1"/>
          </p:nvPr>
        </p:nvSpPr>
        <p:spPr>
          <a:xfrm>
            <a:off x="4266090" y="1828801"/>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0" name="Text Placeholder 7">
            <a:extLst>
              <a:ext uri="{FF2B5EF4-FFF2-40B4-BE49-F238E27FC236}">
                <a16:creationId xmlns:a16="http://schemas.microsoft.com/office/drawing/2014/main" id="{3666DB54-D9FC-761D-06AE-6401E5273D7B}"/>
              </a:ext>
            </a:extLst>
          </p:cNvPr>
          <p:cNvSpPr>
            <a:spLocks noGrp="1"/>
          </p:cNvSpPr>
          <p:nvPr>
            <p:ph type="body" sz="quarter" idx="24" hasCustomPrompt="1"/>
          </p:nvPr>
        </p:nvSpPr>
        <p:spPr>
          <a:xfrm>
            <a:off x="7922735" y="1828800"/>
            <a:ext cx="3199567" cy="684213"/>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13796799"/>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3/33/33 Content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1A9F330-27C0-C87A-D420-CB1EAC8587BD}"/>
              </a:ext>
            </a:extLst>
          </p:cNvPr>
          <p:cNvSpPr>
            <a:spLocks noGrp="1"/>
          </p:cNvSpPr>
          <p:nvPr>
            <p:ph type="pic" sz="quarter" idx="15" hasCustomPrompt="1"/>
          </p:nvPr>
        </p:nvSpPr>
        <p:spPr>
          <a:xfrm>
            <a:off x="609438" y="2057400"/>
            <a:ext cx="685621" cy="685800"/>
          </a:xfrm>
        </p:spPr>
        <p:txBody>
          <a:bodyPr anchor="t">
            <a:normAutofit/>
          </a:bodyPr>
          <a:lstStyle>
            <a:lvl1pPr marL="0" indent="0" algn="ctr">
              <a:buNone/>
              <a:defRPr sz="1799"/>
            </a:lvl1pPr>
          </a:lstStyle>
          <a:p>
            <a:r>
              <a:rPr lang="en-US"/>
              <a:t>Icon</a:t>
            </a:r>
          </a:p>
        </p:txBody>
      </p:sp>
      <p:sp>
        <p:nvSpPr>
          <p:cNvPr id="10" name="Picture Placeholder 8">
            <a:extLst>
              <a:ext uri="{FF2B5EF4-FFF2-40B4-BE49-F238E27FC236}">
                <a16:creationId xmlns:a16="http://schemas.microsoft.com/office/drawing/2014/main" id="{FD93F853-5103-C18D-B882-407EED5EBB35}"/>
              </a:ext>
            </a:extLst>
          </p:cNvPr>
          <p:cNvSpPr>
            <a:spLocks noGrp="1"/>
          </p:cNvSpPr>
          <p:nvPr>
            <p:ph type="pic" sz="quarter" idx="16" hasCustomPrompt="1"/>
          </p:nvPr>
        </p:nvSpPr>
        <p:spPr>
          <a:xfrm>
            <a:off x="4275513" y="205740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18D89E5A-D22E-B828-B6DB-AC21F14F58A9}"/>
              </a:ext>
            </a:extLst>
          </p:cNvPr>
          <p:cNvSpPr>
            <a:spLocks noGrp="1"/>
          </p:cNvSpPr>
          <p:nvPr>
            <p:ph type="pic" sz="quarter" idx="17" hasCustomPrompt="1"/>
          </p:nvPr>
        </p:nvSpPr>
        <p:spPr>
          <a:xfrm>
            <a:off x="7932161" y="2057400"/>
            <a:ext cx="685621" cy="685800"/>
          </a:xfrm>
        </p:spPr>
        <p:txBody>
          <a:bodyPr anchor="t">
            <a:normAutofit/>
          </a:bodyPr>
          <a:lstStyle>
            <a:lvl1pPr marL="0" indent="0" algn="ctr">
              <a:buNone/>
              <a:defRPr sz="1799"/>
            </a:lvl1pPr>
          </a:lstStyle>
          <a:p>
            <a:r>
              <a:rPr lang="en-US"/>
              <a:t>Icon</a:t>
            </a:r>
          </a:p>
        </p:txBody>
      </p:sp>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8" y="3429000"/>
            <a:ext cx="3199571"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9" name="Content Placeholder 2">
            <a:extLst>
              <a:ext uri="{FF2B5EF4-FFF2-40B4-BE49-F238E27FC236}">
                <a16:creationId xmlns:a16="http://schemas.microsoft.com/office/drawing/2014/main" id="{2E843A2C-3048-C462-DCF5-6EE52656FAEE}"/>
              </a:ext>
            </a:extLst>
          </p:cNvPr>
          <p:cNvSpPr>
            <a:spLocks noGrp="1"/>
          </p:cNvSpPr>
          <p:nvPr>
            <p:ph sz="half" idx="20" hasCustomPrompt="1"/>
          </p:nvPr>
        </p:nvSpPr>
        <p:spPr>
          <a:xfrm>
            <a:off x="4266089" y="3428462"/>
            <a:ext cx="3199567" cy="274373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0" name="Content Placeholder 2">
            <a:extLst>
              <a:ext uri="{FF2B5EF4-FFF2-40B4-BE49-F238E27FC236}">
                <a16:creationId xmlns:a16="http://schemas.microsoft.com/office/drawing/2014/main" id="{B7023F81-2024-DD4F-5D2B-8E44905721D0}"/>
              </a:ext>
            </a:extLst>
          </p:cNvPr>
          <p:cNvSpPr>
            <a:spLocks noGrp="1"/>
          </p:cNvSpPr>
          <p:nvPr>
            <p:ph sz="half" idx="21" hasCustomPrompt="1"/>
          </p:nvPr>
        </p:nvSpPr>
        <p:spPr>
          <a:xfrm>
            <a:off x="7922736" y="3429001"/>
            <a:ext cx="3199567" cy="2742688"/>
          </a:xfrm>
        </p:spPr>
        <p:txBody>
          <a:bodyPr tIns="91440" rIns="457200">
            <a:normAutofit/>
          </a:bodyPr>
          <a:lstStyle>
            <a:lvl1pPr marL="0" indent="0" algn="l">
              <a:lnSpc>
                <a:spcPct val="150000"/>
              </a:lnSpc>
              <a:buNone/>
              <a:defRPr sz="1400">
                <a:solidFill>
                  <a:srgbClr val="6C7986"/>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7" name="Text Placeholder 7">
            <a:extLst>
              <a:ext uri="{FF2B5EF4-FFF2-40B4-BE49-F238E27FC236}">
                <a16:creationId xmlns:a16="http://schemas.microsoft.com/office/drawing/2014/main" id="{FE05806E-0451-A9DF-3786-ADA221969D40}"/>
              </a:ext>
            </a:extLst>
          </p:cNvPr>
          <p:cNvSpPr>
            <a:spLocks noGrp="1"/>
          </p:cNvSpPr>
          <p:nvPr>
            <p:ph type="body" sz="quarter" idx="22" hasCustomPrompt="1"/>
          </p:nvPr>
        </p:nvSpPr>
        <p:spPr>
          <a:xfrm>
            <a:off x="609438" y="2744249"/>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7">
            <a:extLst>
              <a:ext uri="{FF2B5EF4-FFF2-40B4-BE49-F238E27FC236}">
                <a16:creationId xmlns:a16="http://schemas.microsoft.com/office/drawing/2014/main" id="{0282AC46-72E0-09A1-265D-16D21A8B5CFB}"/>
              </a:ext>
            </a:extLst>
          </p:cNvPr>
          <p:cNvSpPr>
            <a:spLocks noGrp="1"/>
          </p:cNvSpPr>
          <p:nvPr>
            <p:ph type="body" sz="quarter" idx="23" hasCustomPrompt="1"/>
          </p:nvPr>
        </p:nvSpPr>
        <p:spPr>
          <a:xfrm>
            <a:off x="4275514" y="2742662"/>
            <a:ext cx="3190141"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2" name="Text Placeholder 7">
            <a:extLst>
              <a:ext uri="{FF2B5EF4-FFF2-40B4-BE49-F238E27FC236}">
                <a16:creationId xmlns:a16="http://schemas.microsoft.com/office/drawing/2014/main" id="{4F7B65D6-0B92-B76E-2D24-001A3D5F0AE7}"/>
              </a:ext>
            </a:extLst>
          </p:cNvPr>
          <p:cNvSpPr>
            <a:spLocks noGrp="1"/>
          </p:cNvSpPr>
          <p:nvPr>
            <p:ph type="body" sz="quarter" idx="24" hasCustomPrompt="1"/>
          </p:nvPr>
        </p:nvSpPr>
        <p:spPr>
          <a:xfrm>
            <a:off x="7932160" y="2742661"/>
            <a:ext cx="3199567"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EFBBEEBD-3510-8F8D-C3FE-F4936205FA27}"/>
              </a:ext>
            </a:extLst>
          </p:cNvPr>
          <p:cNvSpPr>
            <a:spLocks noGrp="1"/>
          </p:cNvSpPr>
          <p:nvPr>
            <p:ph type="body" sz="quarter" idx="25"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Tree>
    <p:extLst>
      <p:ext uri="{BB962C8B-B14F-4D97-AF65-F5344CB8AC3E}">
        <p14:creationId xmlns:p14="http://schemas.microsoft.com/office/powerpoint/2010/main" val="30558999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33/33/33 Conten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914400"/>
            <a:ext cx="3656648" cy="9144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2"/>
            <a:ext cx="3656648" cy="1371599"/>
          </a:xfrm>
        </p:spPr>
        <p:txBody>
          <a:bodyPr tIns="91440" r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8">
            <a:extLst>
              <a:ext uri="{FF2B5EF4-FFF2-40B4-BE49-F238E27FC236}">
                <a16:creationId xmlns:a16="http://schemas.microsoft.com/office/drawing/2014/main" id="{296E38C9-B8F2-3F12-4113-25D69EC1F33F}"/>
              </a:ext>
            </a:extLst>
          </p:cNvPr>
          <p:cNvSpPr>
            <a:spLocks noGrp="1"/>
          </p:cNvSpPr>
          <p:nvPr>
            <p:ph type="pic" sz="quarter" idx="15" hasCustomPrompt="1"/>
          </p:nvPr>
        </p:nvSpPr>
        <p:spPr>
          <a:xfrm>
            <a:off x="618866" y="3889970"/>
            <a:ext cx="685621" cy="685800"/>
          </a:xfrm>
        </p:spPr>
        <p:txBody>
          <a:bodyPr anchor="t">
            <a:noAutofit/>
          </a:bodyPr>
          <a:lstStyle>
            <a:lvl1pPr marL="0" indent="0" algn="ctr">
              <a:buNone/>
              <a:defRPr sz="1100"/>
            </a:lvl1pPr>
          </a:lstStyle>
          <a:p>
            <a:r>
              <a:rPr lang="en-US"/>
              <a:t>Icon</a:t>
            </a:r>
          </a:p>
        </p:txBody>
      </p:sp>
      <p:sp>
        <p:nvSpPr>
          <p:cNvPr id="11" name="Content Placeholder 2">
            <a:extLst>
              <a:ext uri="{FF2B5EF4-FFF2-40B4-BE49-F238E27FC236}">
                <a16:creationId xmlns:a16="http://schemas.microsoft.com/office/drawing/2014/main" id="{0DC3A462-0743-499C-6950-86D6BEEDB054}"/>
              </a:ext>
            </a:extLst>
          </p:cNvPr>
          <p:cNvSpPr>
            <a:spLocks noGrp="1"/>
          </p:cNvSpPr>
          <p:nvPr>
            <p:ph sz="half" idx="20" hasCustomPrompt="1"/>
          </p:nvPr>
        </p:nvSpPr>
        <p:spPr>
          <a:xfrm>
            <a:off x="1514212" y="4572001"/>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4" name="Picture Placeholder 8">
            <a:extLst>
              <a:ext uri="{FF2B5EF4-FFF2-40B4-BE49-F238E27FC236}">
                <a16:creationId xmlns:a16="http://schemas.microsoft.com/office/drawing/2014/main" id="{727E7D8D-4ECA-764D-B171-44B14C81D0E2}"/>
              </a:ext>
            </a:extLst>
          </p:cNvPr>
          <p:cNvSpPr>
            <a:spLocks noGrp="1"/>
          </p:cNvSpPr>
          <p:nvPr>
            <p:ph type="pic" sz="quarter" idx="22" hasCustomPrompt="1"/>
          </p:nvPr>
        </p:nvSpPr>
        <p:spPr>
          <a:xfrm>
            <a:off x="4275513" y="3889970"/>
            <a:ext cx="685621" cy="685800"/>
          </a:xfrm>
        </p:spPr>
        <p:txBody>
          <a:bodyPr anchor="t">
            <a:noAutofit/>
          </a:bodyPr>
          <a:lstStyle>
            <a:lvl1pPr marL="0" indent="0" algn="ctr">
              <a:buNone/>
              <a:defRPr sz="1100"/>
            </a:lvl1pPr>
          </a:lstStyle>
          <a:p>
            <a:r>
              <a:rPr lang="en-US"/>
              <a:t>Icon</a:t>
            </a:r>
          </a:p>
        </p:txBody>
      </p:sp>
      <p:sp>
        <p:nvSpPr>
          <p:cNvPr id="35" name="Content Placeholder 2">
            <a:extLst>
              <a:ext uri="{FF2B5EF4-FFF2-40B4-BE49-F238E27FC236}">
                <a16:creationId xmlns:a16="http://schemas.microsoft.com/office/drawing/2014/main" id="{AA89083E-5099-C47B-C280-D0BCD02FC55D}"/>
              </a:ext>
            </a:extLst>
          </p:cNvPr>
          <p:cNvSpPr>
            <a:spLocks noGrp="1"/>
          </p:cNvSpPr>
          <p:nvPr>
            <p:ph sz="half" idx="23" hasCustomPrompt="1"/>
          </p:nvPr>
        </p:nvSpPr>
        <p:spPr>
          <a:xfrm>
            <a:off x="5177284" y="4572000"/>
            <a:ext cx="22947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7" name="Picture Placeholder 8">
            <a:extLst>
              <a:ext uri="{FF2B5EF4-FFF2-40B4-BE49-F238E27FC236}">
                <a16:creationId xmlns:a16="http://schemas.microsoft.com/office/drawing/2014/main" id="{52ED372A-AC62-0880-78F9-BFB81B95B0EF}"/>
              </a:ext>
            </a:extLst>
          </p:cNvPr>
          <p:cNvSpPr>
            <a:spLocks noGrp="1"/>
          </p:cNvSpPr>
          <p:nvPr>
            <p:ph type="pic" sz="quarter" idx="25" hasCustomPrompt="1"/>
          </p:nvPr>
        </p:nvSpPr>
        <p:spPr>
          <a:xfrm>
            <a:off x="7932457" y="3889970"/>
            <a:ext cx="685621" cy="685800"/>
          </a:xfrm>
        </p:spPr>
        <p:txBody>
          <a:bodyPr anchor="t">
            <a:noAutofit/>
          </a:bodyPr>
          <a:lstStyle>
            <a:lvl1pPr marL="0" indent="0" algn="ctr">
              <a:buNone/>
              <a:defRPr sz="1100"/>
            </a:lvl1pPr>
          </a:lstStyle>
          <a:p>
            <a:r>
              <a:rPr lang="en-US"/>
              <a:t>Icon</a:t>
            </a:r>
          </a:p>
        </p:txBody>
      </p:sp>
      <p:sp>
        <p:nvSpPr>
          <p:cNvPr id="38" name="Content Placeholder 2">
            <a:extLst>
              <a:ext uri="{FF2B5EF4-FFF2-40B4-BE49-F238E27FC236}">
                <a16:creationId xmlns:a16="http://schemas.microsoft.com/office/drawing/2014/main" id="{FC735E8F-8EDC-5FD8-B94C-5C9CFC0654ED}"/>
              </a:ext>
            </a:extLst>
          </p:cNvPr>
          <p:cNvSpPr>
            <a:spLocks noGrp="1"/>
          </p:cNvSpPr>
          <p:nvPr>
            <p:ph sz="half" idx="26" hasCustomPrompt="1"/>
          </p:nvPr>
        </p:nvSpPr>
        <p:spPr>
          <a:xfrm>
            <a:off x="8849007" y="4572000"/>
            <a:ext cx="2273296" cy="1600200"/>
          </a:xfrm>
        </p:spPr>
        <p:txBody>
          <a:bodyPr tIns="91440" rIns="0">
            <a:normAutofit/>
          </a:bodyPr>
          <a:lstStyle>
            <a:lvl1pPr marL="0" indent="0" algn="l">
              <a:lnSpc>
                <a:spcPct val="150000"/>
              </a:lnSpc>
              <a:buNone/>
              <a:defRPr sz="1200" b="0" i="0">
                <a:solidFill>
                  <a:srgbClr val="6C7986"/>
                </a:solidFill>
                <a:latin typeface="+mn-lt"/>
                <a:ea typeface="Inter Light"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ext Placeholder 7">
            <a:extLst>
              <a:ext uri="{FF2B5EF4-FFF2-40B4-BE49-F238E27FC236}">
                <a16:creationId xmlns:a16="http://schemas.microsoft.com/office/drawing/2014/main" id="{4B1D6DE4-95DD-7048-65FD-34904CFE00B1}"/>
              </a:ext>
            </a:extLst>
          </p:cNvPr>
          <p:cNvSpPr>
            <a:spLocks noGrp="1"/>
          </p:cNvSpPr>
          <p:nvPr>
            <p:ph type="body" sz="quarter" idx="27" hasCustomPrompt="1"/>
          </p:nvPr>
        </p:nvSpPr>
        <p:spPr>
          <a:xfrm>
            <a:off x="1514211" y="3886201"/>
            <a:ext cx="2285405"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3" name="Text Placeholder 7">
            <a:extLst>
              <a:ext uri="{FF2B5EF4-FFF2-40B4-BE49-F238E27FC236}">
                <a16:creationId xmlns:a16="http://schemas.microsoft.com/office/drawing/2014/main" id="{B295C7C5-3B28-4F61-59C0-5D0A3FFA1F85}"/>
              </a:ext>
            </a:extLst>
          </p:cNvPr>
          <p:cNvSpPr>
            <a:spLocks noGrp="1"/>
          </p:cNvSpPr>
          <p:nvPr>
            <p:ph type="body" sz="quarter" idx="28" hasCustomPrompt="1"/>
          </p:nvPr>
        </p:nvSpPr>
        <p:spPr>
          <a:xfrm>
            <a:off x="5177283" y="3887788"/>
            <a:ext cx="2291829"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79D53000-2DFA-044F-B957-8EAF74BF7A14}"/>
              </a:ext>
            </a:extLst>
          </p:cNvPr>
          <p:cNvSpPr>
            <a:spLocks noGrp="1"/>
          </p:cNvSpPr>
          <p:nvPr>
            <p:ph type="body" sz="quarter" idx="29" hasCustomPrompt="1"/>
          </p:nvPr>
        </p:nvSpPr>
        <p:spPr>
          <a:xfrm>
            <a:off x="8849007" y="3887788"/>
            <a:ext cx="2282437" cy="684213"/>
          </a:xfrm>
        </p:spPr>
        <p:txBody>
          <a:bodyPr>
            <a:noAutofit/>
          </a:bodyPr>
          <a:lstStyle>
            <a:lvl1pPr marL="0" indent="0">
              <a:lnSpc>
                <a:spcPct val="100000"/>
              </a:lnSpc>
              <a:buNone/>
              <a:defRPr sz="1600" b="1">
                <a:solidFill>
                  <a:srgbClr val="311E57"/>
                </a:solidFill>
                <a:latin typeface="+mj-lt"/>
              </a:defRPr>
            </a:lvl1pPr>
          </a:lstStyle>
          <a:p>
            <a:pPr lvl="0"/>
            <a:r>
              <a:rPr lang="en-US"/>
              <a:t>Heading</a:t>
            </a:r>
          </a:p>
        </p:txBody>
      </p:sp>
    </p:spTree>
    <p:extLst>
      <p:ext uri="{BB962C8B-B14F-4D97-AF65-F5344CB8AC3E}">
        <p14:creationId xmlns:p14="http://schemas.microsoft.com/office/powerpoint/2010/main" val="43956728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33/33/33 Content 5">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sp>
        <p:nvSpPr>
          <p:cNvPr id="2" name="Oval 1">
            <a:extLst>
              <a:ext uri="{FF2B5EF4-FFF2-40B4-BE49-F238E27FC236}">
                <a16:creationId xmlns:a16="http://schemas.microsoft.com/office/drawing/2014/main" id="{097512DF-AAE1-F5CC-F7E1-028E0A92B93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573EC826-2664-2D7D-18DF-313DD1B22A82}"/>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124E82B6-310E-7808-42D5-0E843B158652}"/>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8" name="Text Placeholder 13">
            <a:extLst>
              <a:ext uri="{FF2B5EF4-FFF2-40B4-BE49-F238E27FC236}">
                <a16:creationId xmlns:a16="http://schemas.microsoft.com/office/drawing/2014/main" id="{44549829-AA36-8A12-792A-2BC6434CFA93}"/>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1" name="Text Placeholder 13">
            <a:extLst>
              <a:ext uri="{FF2B5EF4-FFF2-40B4-BE49-F238E27FC236}">
                <a16:creationId xmlns:a16="http://schemas.microsoft.com/office/drawing/2014/main" id="{5DB7E7BD-7743-0FBE-9B09-DEE08A3997F8}"/>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Oval 6">
            <a:extLst>
              <a:ext uri="{FF2B5EF4-FFF2-40B4-BE49-F238E27FC236}">
                <a16:creationId xmlns:a16="http://schemas.microsoft.com/office/drawing/2014/main" id="{8F949D21-BD27-94ED-61E2-E91B41B0D3EA}"/>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8" name="Picture Placeholder 8">
            <a:extLst>
              <a:ext uri="{FF2B5EF4-FFF2-40B4-BE49-F238E27FC236}">
                <a16:creationId xmlns:a16="http://schemas.microsoft.com/office/drawing/2014/main" id="{6D76E2CB-FF39-77E2-5024-C2F75F049082}"/>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9" name="Oval 8">
            <a:extLst>
              <a:ext uri="{FF2B5EF4-FFF2-40B4-BE49-F238E27FC236}">
                <a16:creationId xmlns:a16="http://schemas.microsoft.com/office/drawing/2014/main" id="{900E3810-50D8-7E6B-80A8-79E523993E73}"/>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0BA99AA2-289B-0DB2-3029-451F4B3D1CE6}"/>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1042377101"/>
      </p:ext>
    </p:extLst>
  </p:cSld>
  <p:clrMapOvr>
    <a:masterClrMapping/>
  </p:clrMapOvr>
  <p:extLst>
    <p:ext uri="{DCECCB84-F9BA-43D5-87BE-67443E8EF086}">
      <p15:sldGuideLst xmlns:p15="http://schemas.microsoft.com/office/powerpoint/2012/main"/>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3/33/33 Content 6">
    <p:bg>
      <p:bgPr>
        <a:solidFill>
          <a:schemeClr val="bg1"/>
        </a:soli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41" y="685800"/>
            <a:ext cx="10969943" cy="1143000"/>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Headline</a:t>
            </a:r>
          </a:p>
        </p:txBody>
      </p:sp>
      <p:pic>
        <p:nvPicPr>
          <p:cNvPr id="13" name="Picture 12">
            <a:extLst>
              <a:ext uri="{FF2B5EF4-FFF2-40B4-BE49-F238E27FC236}">
                <a16:creationId xmlns:a16="http://schemas.microsoft.com/office/drawing/2014/main" id="{A94BB592-D155-D4E1-623C-EAFD9E5611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0428" y="6415378"/>
            <a:ext cx="1568106" cy="442622"/>
          </a:xfrm>
          <a:prstGeom prst="rect">
            <a:avLst/>
          </a:prstGeom>
        </p:spPr>
      </p:pic>
      <p:sp>
        <p:nvSpPr>
          <p:cNvPr id="14" name="Content Placeholder 4">
            <a:extLst>
              <a:ext uri="{FF2B5EF4-FFF2-40B4-BE49-F238E27FC236}">
                <a16:creationId xmlns:a16="http://schemas.microsoft.com/office/drawing/2014/main" id="{3D3FAADF-2C73-1F6C-C87D-FAA1862FC8AB}"/>
              </a:ext>
            </a:extLst>
          </p:cNvPr>
          <p:cNvSpPr txBox="1">
            <a:spLocks/>
          </p:cNvSpPr>
          <p:nvPr userDrawn="1"/>
        </p:nvSpPr>
        <p:spPr>
          <a:xfrm>
            <a:off x="2666305" y="2873018"/>
            <a:ext cx="2737630"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15" name="Content Placeholder 4">
            <a:extLst>
              <a:ext uri="{FF2B5EF4-FFF2-40B4-BE49-F238E27FC236}">
                <a16:creationId xmlns:a16="http://schemas.microsoft.com/office/drawing/2014/main" id="{C327122B-522A-E4D5-30B0-5FD6E42C5DFE}"/>
              </a:ext>
            </a:extLst>
          </p:cNvPr>
          <p:cNvSpPr txBox="1">
            <a:spLocks/>
          </p:cNvSpPr>
          <p:nvPr userDrawn="1"/>
        </p:nvSpPr>
        <p:spPr>
          <a:xfrm>
            <a:off x="6780034" y="2873018"/>
            <a:ext cx="2742485" cy="1122317"/>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5198" b="1">
                <a:solidFill>
                  <a:schemeClr val="accent1"/>
                </a:solidFill>
                <a:latin typeface="Inter" panose="02000503000000020004" pitchFamily="2" charset="0"/>
                <a:ea typeface="Inter" panose="02000503000000020004" pitchFamily="2" charset="0"/>
              </a:rPr>
              <a:t>+</a:t>
            </a:r>
          </a:p>
        </p:txBody>
      </p:sp>
      <p:sp>
        <p:nvSpPr>
          <p:cNvPr id="2" name="Oval 1">
            <a:extLst>
              <a:ext uri="{FF2B5EF4-FFF2-40B4-BE49-F238E27FC236}">
                <a16:creationId xmlns:a16="http://schemas.microsoft.com/office/drawing/2014/main" id="{5673FC77-9B28-BE08-175E-FDC363E54AA5}"/>
              </a:ext>
            </a:extLst>
          </p:cNvPr>
          <p:cNvSpPr>
            <a:spLocks noChangeAspect="1"/>
          </p:cNvSpPr>
          <p:nvPr userDrawn="1"/>
        </p:nvSpPr>
        <p:spPr>
          <a:xfrm>
            <a:off x="1295063"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4D7F69C-EF05-AB1A-E093-06FF64A287FC}"/>
              </a:ext>
            </a:extLst>
          </p:cNvPr>
          <p:cNvSpPr>
            <a:spLocks noGrp="1" noChangeAspect="1"/>
          </p:cNvSpPr>
          <p:nvPr>
            <p:ph type="pic" sz="quarter" idx="30" hasCustomPrompt="1"/>
          </p:nvPr>
        </p:nvSpPr>
        <p:spPr>
          <a:xfrm>
            <a:off x="1522487" y="2970683"/>
            <a:ext cx="916395" cy="916634"/>
          </a:xfrm>
        </p:spPr>
        <p:txBody>
          <a:bodyPr anchor="t">
            <a:normAutofit/>
          </a:bodyPr>
          <a:lstStyle>
            <a:lvl1pPr marL="0" indent="0" algn="ctr">
              <a:buNone/>
              <a:defRPr sz="1799"/>
            </a:lvl1pPr>
          </a:lstStyle>
          <a:p>
            <a:r>
              <a:rPr lang="en-US"/>
              <a:t>Icon</a:t>
            </a:r>
          </a:p>
        </p:txBody>
      </p:sp>
      <p:sp>
        <p:nvSpPr>
          <p:cNvPr id="5" name="Text Placeholder 13">
            <a:extLst>
              <a:ext uri="{FF2B5EF4-FFF2-40B4-BE49-F238E27FC236}">
                <a16:creationId xmlns:a16="http://schemas.microsoft.com/office/drawing/2014/main" id="{F4ED6161-AEF6-D375-9F46-30CBC405A3BF}"/>
              </a:ext>
            </a:extLst>
          </p:cNvPr>
          <p:cNvSpPr>
            <a:spLocks noGrp="1" noChangeAspect="1"/>
          </p:cNvSpPr>
          <p:nvPr>
            <p:ph type="body" sz="quarter" idx="31" hasCustomPrompt="1"/>
          </p:nvPr>
        </p:nvSpPr>
        <p:spPr>
          <a:xfrm>
            <a:off x="614297" y="4340729"/>
            <a:ext cx="2737631"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7" name="Text Placeholder 13">
            <a:extLst>
              <a:ext uri="{FF2B5EF4-FFF2-40B4-BE49-F238E27FC236}">
                <a16:creationId xmlns:a16="http://schemas.microsoft.com/office/drawing/2014/main" id="{9BF7B07B-BA4B-C7E0-E5CC-7688223E54F5}"/>
              </a:ext>
            </a:extLst>
          </p:cNvPr>
          <p:cNvSpPr>
            <a:spLocks noGrp="1" noChangeAspect="1"/>
          </p:cNvSpPr>
          <p:nvPr>
            <p:ph type="body" sz="quarter" idx="33" hasCustomPrompt="1"/>
          </p:nvPr>
        </p:nvSpPr>
        <p:spPr>
          <a:xfrm>
            <a:off x="4723170" y="4340729"/>
            <a:ext cx="2742486"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8" name="Text Placeholder 13">
            <a:extLst>
              <a:ext uri="{FF2B5EF4-FFF2-40B4-BE49-F238E27FC236}">
                <a16:creationId xmlns:a16="http://schemas.microsoft.com/office/drawing/2014/main" id="{5EF3687E-6643-C259-CC5D-A0BAF220C1A9}"/>
              </a:ext>
            </a:extLst>
          </p:cNvPr>
          <p:cNvSpPr>
            <a:spLocks noGrp="1" noChangeAspect="1"/>
          </p:cNvSpPr>
          <p:nvPr>
            <p:ph type="body" sz="quarter" idx="35" hasCustomPrompt="1"/>
          </p:nvPr>
        </p:nvSpPr>
        <p:spPr>
          <a:xfrm>
            <a:off x="8836898" y="4343401"/>
            <a:ext cx="2746128" cy="914399"/>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9" name="Oval 8">
            <a:extLst>
              <a:ext uri="{FF2B5EF4-FFF2-40B4-BE49-F238E27FC236}">
                <a16:creationId xmlns:a16="http://schemas.microsoft.com/office/drawing/2014/main" id="{4A0A56ED-C0ED-DE13-07A5-3F31BA19029F}"/>
              </a:ext>
            </a:extLst>
          </p:cNvPr>
          <p:cNvSpPr>
            <a:spLocks noChangeAspect="1"/>
          </p:cNvSpPr>
          <p:nvPr userDrawn="1"/>
        </p:nvSpPr>
        <p:spPr>
          <a:xfrm>
            <a:off x="5408791"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Picture Placeholder 8">
            <a:extLst>
              <a:ext uri="{FF2B5EF4-FFF2-40B4-BE49-F238E27FC236}">
                <a16:creationId xmlns:a16="http://schemas.microsoft.com/office/drawing/2014/main" id="{D4E61EDD-DD72-D5B8-6FE5-93830ED796AD}"/>
              </a:ext>
            </a:extLst>
          </p:cNvPr>
          <p:cNvSpPr>
            <a:spLocks noGrp="1" noChangeAspect="1"/>
          </p:cNvSpPr>
          <p:nvPr>
            <p:ph type="pic" sz="quarter" idx="36" hasCustomPrompt="1"/>
          </p:nvPr>
        </p:nvSpPr>
        <p:spPr>
          <a:xfrm>
            <a:off x="5636215" y="2970683"/>
            <a:ext cx="916395" cy="916634"/>
          </a:xfrm>
        </p:spPr>
        <p:txBody>
          <a:bodyPr anchor="t">
            <a:normAutofit/>
          </a:bodyPr>
          <a:lstStyle>
            <a:lvl1pPr marL="0" indent="0" algn="ctr">
              <a:buNone/>
              <a:defRPr sz="1799"/>
            </a:lvl1pPr>
          </a:lstStyle>
          <a:p>
            <a:r>
              <a:rPr lang="en-US"/>
              <a:t>Icon</a:t>
            </a:r>
          </a:p>
        </p:txBody>
      </p:sp>
      <p:sp>
        <p:nvSpPr>
          <p:cNvPr id="11" name="Oval 10">
            <a:extLst>
              <a:ext uri="{FF2B5EF4-FFF2-40B4-BE49-F238E27FC236}">
                <a16:creationId xmlns:a16="http://schemas.microsoft.com/office/drawing/2014/main" id="{2C4D3A15-73C3-7F6C-8A9F-2D72E5C20CC9}"/>
              </a:ext>
            </a:extLst>
          </p:cNvPr>
          <p:cNvSpPr>
            <a:spLocks noChangeAspect="1"/>
          </p:cNvSpPr>
          <p:nvPr userDrawn="1"/>
        </p:nvSpPr>
        <p:spPr>
          <a:xfrm>
            <a:off x="9522519" y="274320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3B2BF63B-2DC4-96F6-DBB6-B71581570697}"/>
              </a:ext>
            </a:extLst>
          </p:cNvPr>
          <p:cNvSpPr>
            <a:spLocks noGrp="1" noChangeAspect="1"/>
          </p:cNvSpPr>
          <p:nvPr>
            <p:ph type="pic" sz="quarter" idx="37" hasCustomPrompt="1"/>
          </p:nvPr>
        </p:nvSpPr>
        <p:spPr>
          <a:xfrm>
            <a:off x="9749943" y="2970683"/>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71680930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33/33/33 Content 7">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685800"/>
            <a:ext cx="7451068" cy="3200399"/>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600200"/>
          </a:xfrm>
          <a:prstGeom prst="rect">
            <a:avLst/>
          </a:prstGeom>
        </p:spPr>
        <p:txBody>
          <a:bodyPr tIns="182880"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2286000"/>
            <a:ext cx="3656648" cy="1600198"/>
          </a:xfrm>
        </p:spPr>
        <p:txBody>
          <a:bodyPr tIns="91440" rIns="0" bIns="0"/>
          <a:lstStyle>
            <a:lvl1pPr marL="0" inden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6" name="Text Placeholder 16">
            <a:extLst>
              <a:ext uri="{FF2B5EF4-FFF2-40B4-BE49-F238E27FC236}">
                <a16:creationId xmlns:a16="http://schemas.microsoft.com/office/drawing/2014/main" id="{A6045B56-7370-6E29-9C4C-C8F532D6162C}"/>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7" name="Picture Placeholder 8">
            <a:extLst>
              <a:ext uri="{FF2B5EF4-FFF2-40B4-BE49-F238E27FC236}">
                <a16:creationId xmlns:a16="http://schemas.microsoft.com/office/drawing/2014/main" id="{14AE113A-C51C-AEC7-5B14-FCD9071A5140}"/>
              </a:ext>
            </a:extLst>
          </p:cNvPr>
          <p:cNvSpPr>
            <a:spLocks noGrp="1"/>
          </p:cNvSpPr>
          <p:nvPr>
            <p:ph type="pic" sz="quarter" idx="15" hasCustomPrompt="1"/>
          </p:nvPr>
        </p:nvSpPr>
        <p:spPr>
          <a:xfrm>
            <a:off x="618866" y="4580966"/>
            <a:ext cx="685621" cy="685800"/>
          </a:xfrm>
        </p:spPr>
        <p:txBody>
          <a:bodyPr anchor="t">
            <a:noAutofit/>
          </a:bodyPr>
          <a:lstStyle>
            <a:lvl1pPr marL="0" indent="0" algn="ctr">
              <a:buNone/>
              <a:defRPr sz="1100"/>
            </a:lvl1pPr>
          </a:lstStyle>
          <a:p>
            <a:r>
              <a:rPr lang="en-US"/>
              <a:t>Icon</a:t>
            </a:r>
          </a:p>
        </p:txBody>
      </p:sp>
      <p:sp>
        <p:nvSpPr>
          <p:cNvPr id="14" name="Picture Placeholder 8">
            <a:extLst>
              <a:ext uri="{FF2B5EF4-FFF2-40B4-BE49-F238E27FC236}">
                <a16:creationId xmlns:a16="http://schemas.microsoft.com/office/drawing/2014/main" id="{7A54163F-1601-F335-2879-5D053FFD8200}"/>
              </a:ext>
            </a:extLst>
          </p:cNvPr>
          <p:cNvSpPr>
            <a:spLocks noGrp="1"/>
          </p:cNvSpPr>
          <p:nvPr>
            <p:ph type="pic" sz="quarter" idx="22" hasCustomPrompt="1"/>
          </p:nvPr>
        </p:nvSpPr>
        <p:spPr>
          <a:xfrm>
            <a:off x="4275513" y="4580966"/>
            <a:ext cx="685621" cy="685800"/>
          </a:xfrm>
        </p:spPr>
        <p:txBody>
          <a:bodyPr anchor="t">
            <a:noAutofit/>
          </a:bodyPr>
          <a:lstStyle>
            <a:lvl1pPr marL="0" indent="0" algn="ctr">
              <a:buNone/>
              <a:defRPr sz="1100"/>
            </a:lvl1pPr>
          </a:lstStyle>
          <a:p>
            <a:r>
              <a:rPr lang="en-US"/>
              <a:t>Icon</a:t>
            </a:r>
          </a:p>
        </p:txBody>
      </p:sp>
      <p:sp>
        <p:nvSpPr>
          <p:cNvPr id="17" name="Picture Placeholder 8">
            <a:extLst>
              <a:ext uri="{FF2B5EF4-FFF2-40B4-BE49-F238E27FC236}">
                <a16:creationId xmlns:a16="http://schemas.microsoft.com/office/drawing/2014/main" id="{C07FABCA-759A-C6AB-3184-F3510BF1A860}"/>
              </a:ext>
            </a:extLst>
          </p:cNvPr>
          <p:cNvSpPr>
            <a:spLocks noGrp="1"/>
          </p:cNvSpPr>
          <p:nvPr>
            <p:ph type="pic" sz="quarter" idx="25" hasCustomPrompt="1"/>
          </p:nvPr>
        </p:nvSpPr>
        <p:spPr>
          <a:xfrm>
            <a:off x="7932457" y="4580966"/>
            <a:ext cx="685621" cy="685800"/>
          </a:xfrm>
        </p:spPr>
        <p:txBody>
          <a:bodyPr anchor="t">
            <a:noAutofit/>
          </a:bodyPr>
          <a:lstStyle>
            <a:lvl1pPr marL="0" indent="0" algn="ctr">
              <a:buNone/>
              <a:defRPr sz="1100"/>
            </a:lvl1pPr>
          </a:lstStyle>
          <a:p>
            <a:r>
              <a:rPr lang="en-US"/>
              <a:t>Icon</a:t>
            </a:r>
          </a:p>
        </p:txBody>
      </p:sp>
      <p:sp>
        <p:nvSpPr>
          <p:cNvPr id="5" name="Text Placeholder 7">
            <a:extLst>
              <a:ext uri="{FF2B5EF4-FFF2-40B4-BE49-F238E27FC236}">
                <a16:creationId xmlns:a16="http://schemas.microsoft.com/office/drawing/2014/main" id="{B9FB82A4-77E1-4F0E-60D6-9B61620A0A64}"/>
              </a:ext>
            </a:extLst>
          </p:cNvPr>
          <p:cNvSpPr>
            <a:spLocks noGrp="1"/>
          </p:cNvSpPr>
          <p:nvPr>
            <p:ph type="body" sz="quarter" idx="27" hasCustomPrompt="1"/>
          </p:nvPr>
        </p:nvSpPr>
        <p:spPr>
          <a:xfrm>
            <a:off x="1523603" y="4582554"/>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0" name="Text Placeholder 7">
            <a:extLst>
              <a:ext uri="{FF2B5EF4-FFF2-40B4-BE49-F238E27FC236}">
                <a16:creationId xmlns:a16="http://schemas.microsoft.com/office/drawing/2014/main" id="{308A48F3-7BE5-23F6-69C5-6D4353309167}"/>
              </a:ext>
            </a:extLst>
          </p:cNvPr>
          <p:cNvSpPr>
            <a:spLocks noGrp="1"/>
          </p:cNvSpPr>
          <p:nvPr>
            <p:ph type="body" sz="quarter" idx="28" hasCustomPrompt="1"/>
          </p:nvPr>
        </p:nvSpPr>
        <p:spPr>
          <a:xfrm>
            <a:off x="5192359"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
        <p:nvSpPr>
          <p:cNvPr id="11" name="Text Placeholder 7">
            <a:extLst>
              <a:ext uri="{FF2B5EF4-FFF2-40B4-BE49-F238E27FC236}">
                <a16:creationId xmlns:a16="http://schemas.microsoft.com/office/drawing/2014/main" id="{04ED981A-E896-8BE0-6D8F-3393EBB028BA}"/>
              </a:ext>
            </a:extLst>
          </p:cNvPr>
          <p:cNvSpPr>
            <a:spLocks noGrp="1"/>
          </p:cNvSpPr>
          <p:nvPr>
            <p:ph type="body" sz="quarter" idx="29" hasCustomPrompt="1"/>
          </p:nvPr>
        </p:nvSpPr>
        <p:spPr>
          <a:xfrm>
            <a:off x="8846040" y="4584141"/>
            <a:ext cx="2285405" cy="684213"/>
          </a:xfrm>
        </p:spPr>
        <p:txBody>
          <a:bodyPr anchor="t" anchorCtr="0">
            <a:noAutofit/>
          </a:bodyPr>
          <a:lstStyle>
            <a:lvl1pPr marL="0" indent="0">
              <a:lnSpc>
                <a:spcPct val="100000"/>
              </a:lnSpc>
              <a:buNone/>
              <a:defRPr sz="1600" b="1">
                <a:solidFill>
                  <a:srgbClr val="311E57"/>
                </a:solidFill>
              </a:defRPr>
            </a:lvl1pPr>
          </a:lstStyle>
          <a:p>
            <a:pPr lvl="0"/>
            <a:r>
              <a:rPr lang="en-US"/>
              <a:t>Heading</a:t>
            </a:r>
          </a:p>
        </p:txBody>
      </p:sp>
    </p:spTree>
    <p:extLst>
      <p:ext uri="{BB962C8B-B14F-4D97-AF65-F5344CB8AC3E}">
        <p14:creationId xmlns:p14="http://schemas.microsoft.com/office/powerpoint/2010/main" val="374013510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3/33/33 Content 8">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824632765"/>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33/33/33 Content 9">
    <p:spTree>
      <p:nvGrpSpPr>
        <p:cNvPr id="1" name=""/>
        <p:cNvGrpSpPr/>
        <p:nvPr/>
      </p:nvGrpSpPr>
      <p:grpSpPr>
        <a:xfrm>
          <a:off x="0" y="0"/>
          <a:ext cx="0" cy="0"/>
          <a:chOff x="0" y="0"/>
          <a:chExt cx="0" cy="0"/>
        </a:xfrm>
      </p:grpSpPr>
      <p:sp>
        <p:nvSpPr>
          <p:cNvPr id="10" name="Google Shape;779;g230b1a41ba8_2_137">
            <a:extLst>
              <a:ext uri="{FF2B5EF4-FFF2-40B4-BE49-F238E27FC236}">
                <a16:creationId xmlns:a16="http://schemas.microsoft.com/office/drawing/2014/main" id="{D4677AE6-5CBE-6744-DD9C-6CCFEB27B850}"/>
              </a:ext>
            </a:extLst>
          </p:cNvPr>
          <p:cNvSpPr/>
          <p:nvPr userDrawn="1"/>
        </p:nvSpPr>
        <p:spPr>
          <a:xfrm>
            <a:off x="-1" y="3886201"/>
            <a:ext cx="12188826" cy="2514598"/>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90793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606664"/>
            <a:ext cx="10969943" cy="1365136"/>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0" name="Text Placeholder 13">
            <a:extLst>
              <a:ext uri="{FF2B5EF4-FFF2-40B4-BE49-F238E27FC236}">
                <a16:creationId xmlns:a16="http://schemas.microsoft.com/office/drawing/2014/main" id="{C16D5EDB-34A7-4CFC-41D7-B8ECE2C84351}"/>
              </a:ext>
            </a:extLst>
          </p:cNvPr>
          <p:cNvSpPr>
            <a:spLocks noGrp="1" noChangeAspect="1"/>
          </p:cNvSpPr>
          <p:nvPr>
            <p:ph type="body" sz="quarter" idx="31" hasCustomPrompt="1"/>
          </p:nvPr>
        </p:nvSpPr>
        <p:spPr>
          <a:xfrm>
            <a:off x="609442"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3" name="Text Placeholder 13">
            <a:extLst>
              <a:ext uri="{FF2B5EF4-FFF2-40B4-BE49-F238E27FC236}">
                <a16:creationId xmlns:a16="http://schemas.microsoft.com/office/drawing/2014/main" id="{F40CE012-1787-BC2B-1E8E-5C58A79EDF3B}"/>
              </a:ext>
            </a:extLst>
          </p:cNvPr>
          <p:cNvSpPr>
            <a:spLocks noGrp="1" noChangeAspect="1"/>
          </p:cNvSpPr>
          <p:nvPr>
            <p:ph type="body" sz="quarter" idx="33" hasCustomPrompt="1"/>
          </p:nvPr>
        </p:nvSpPr>
        <p:spPr>
          <a:xfrm>
            <a:off x="4723170" y="4800600"/>
            <a:ext cx="2742486"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6" name="Text Placeholder 13">
            <a:extLst>
              <a:ext uri="{FF2B5EF4-FFF2-40B4-BE49-F238E27FC236}">
                <a16:creationId xmlns:a16="http://schemas.microsoft.com/office/drawing/2014/main" id="{029A24A7-7F0F-42EA-3960-27181187F39F}"/>
              </a:ext>
            </a:extLst>
          </p:cNvPr>
          <p:cNvSpPr>
            <a:spLocks noGrp="1" noChangeAspect="1"/>
          </p:cNvSpPr>
          <p:nvPr>
            <p:ph type="body" sz="quarter" idx="35" hasCustomPrompt="1"/>
          </p:nvPr>
        </p:nvSpPr>
        <p:spPr>
          <a:xfrm>
            <a:off x="8836897" y="4800600"/>
            <a:ext cx="2746129" cy="914400"/>
          </a:xfrm>
        </p:spPr>
        <p:txBody>
          <a:bodyPr tIns="0" bIns="0">
            <a:noAutofit/>
          </a:bodyPr>
          <a:lstStyle>
            <a:lvl1pPr marL="0" indent="0" algn="ctr">
              <a:lnSpc>
                <a:spcPct val="100000"/>
              </a:lnSpc>
              <a:buNone/>
              <a:defRPr sz="1999" b="1">
                <a:solidFill>
                  <a:schemeClr val="bg1"/>
                </a:solidFill>
              </a:defRPr>
            </a:lvl1pPr>
          </a:lstStyle>
          <a:p>
            <a:pPr lvl="0"/>
            <a:r>
              <a:rPr lang="en-US"/>
              <a:t>Title</a:t>
            </a:r>
          </a:p>
        </p:txBody>
      </p:sp>
      <p:sp>
        <p:nvSpPr>
          <p:cNvPr id="2" name="Oval 1">
            <a:extLst>
              <a:ext uri="{FF2B5EF4-FFF2-40B4-BE49-F238E27FC236}">
                <a16:creationId xmlns:a16="http://schemas.microsoft.com/office/drawing/2014/main" id="{75EDDAAA-3400-DE81-07E5-2D92CA635092}"/>
              </a:ext>
            </a:extLst>
          </p:cNvPr>
          <p:cNvSpPr>
            <a:spLocks noChangeAspect="1"/>
          </p:cNvSpPr>
          <p:nvPr userDrawn="1"/>
        </p:nvSpPr>
        <p:spPr>
          <a:xfrm>
            <a:off x="1295063"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4E46BCB5-E874-6566-9CC3-9C1573DD125E}"/>
              </a:ext>
            </a:extLst>
          </p:cNvPr>
          <p:cNvSpPr>
            <a:spLocks noGrp="1" noChangeAspect="1"/>
          </p:cNvSpPr>
          <p:nvPr>
            <p:ph type="pic" sz="quarter" idx="30" hasCustomPrompt="1"/>
          </p:nvPr>
        </p:nvSpPr>
        <p:spPr>
          <a:xfrm>
            <a:off x="1522487" y="3427169"/>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9141B44A-DF61-3B9D-F35A-33E2E62222DC}"/>
              </a:ext>
            </a:extLst>
          </p:cNvPr>
          <p:cNvSpPr>
            <a:spLocks noChangeAspect="1"/>
          </p:cNvSpPr>
          <p:nvPr userDrawn="1"/>
        </p:nvSpPr>
        <p:spPr>
          <a:xfrm>
            <a:off x="5408791"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7" name="Picture Placeholder 8">
            <a:extLst>
              <a:ext uri="{FF2B5EF4-FFF2-40B4-BE49-F238E27FC236}">
                <a16:creationId xmlns:a16="http://schemas.microsoft.com/office/drawing/2014/main" id="{A02BEF37-D8A6-5CB2-B4FA-C49D29C09A20}"/>
              </a:ext>
            </a:extLst>
          </p:cNvPr>
          <p:cNvSpPr>
            <a:spLocks noGrp="1" noChangeAspect="1"/>
          </p:cNvSpPr>
          <p:nvPr>
            <p:ph type="pic" sz="quarter" idx="36" hasCustomPrompt="1"/>
          </p:nvPr>
        </p:nvSpPr>
        <p:spPr>
          <a:xfrm>
            <a:off x="5636215" y="3427169"/>
            <a:ext cx="916395" cy="916634"/>
          </a:xfrm>
        </p:spPr>
        <p:txBody>
          <a:bodyPr anchor="t">
            <a:normAutofit/>
          </a:bodyPr>
          <a:lstStyle>
            <a:lvl1pPr marL="0" indent="0" algn="ctr">
              <a:buNone/>
              <a:defRPr sz="1799"/>
            </a:lvl1pPr>
          </a:lstStyle>
          <a:p>
            <a:r>
              <a:rPr lang="en-US"/>
              <a:t>Icon</a:t>
            </a:r>
          </a:p>
        </p:txBody>
      </p:sp>
      <p:sp>
        <p:nvSpPr>
          <p:cNvPr id="8" name="Oval 7">
            <a:extLst>
              <a:ext uri="{FF2B5EF4-FFF2-40B4-BE49-F238E27FC236}">
                <a16:creationId xmlns:a16="http://schemas.microsoft.com/office/drawing/2014/main" id="{108CEFF4-914C-3136-5DC6-D4BC6751A763}"/>
              </a:ext>
            </a:extLst>
          </p:cNvPr>
          <p:cNvSpPr>
            <a:spLocks noChangeAspect="1"/>
          </p:cNvSpPr>
          <p:nvPr userDrawn="1"/>
        </p:nvSpPr>
        <p:spPr>
          <a:xfrm>
            <a:off x="9522519" y="3199686"/>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9" name="Picture Placeholder 8">
            <a:extLst>
              <a:ext uri="{FF2B5EF4-FFF2-40B4-BE49-F238E27FC236}">
                <a16:creationId xmlns:a16="http://schemas.microsoft.com/office/drawing/2014/main" id="{EEEE47D6-0AF5-31BC-2CDC-FF7124E6F872}"/>
              </a:ext>
            </a:extLst>
          </p:cNvPr>
          <p:cNvSpPr>
            <a:spLocks noGrp="1" noChangeAspect="1"/>
          </p:cNvSpPr>
          <p:nvPr>
            <p:ph type="pic" sz="quarter" idx="37" hasCustomPrompt="1"/>
          </p:nvPr>
        </p:nvSpPr>
        <p:spPr>
          <a:xfrm>
            <a:off x="9749943" y="3427169"/>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23991883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30/70 Content 1">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rgbClr val="311E57"/>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999">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1879227341"/>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5" name="Title 47">
            <a:extLst>
              <a:ext uri="{FF2B5EF4-FFF2-40B4-BE49-F238E27FC236}">
                <a16:creationId xmlns:a16="http://schemas.microsoft.com/office/drawing/2014/main" id="{A3156D14-0040-4FBF-918A-1D0B29EC3784}"/>
              </a:ext>
            </a:extLst>
          </p:cNvPr>
          <p:cNvSpPr>
            <a:spLocks noGrp="1"/>
          </p:cNvSpPr>
          <p:nvPr>
            <p:ph type="title" hasCustomPrompt="1"/>
          </p:nvPr>
        </p:nvSpPr>
        <p:spPr>
          <a:xfrm>
            <a:off x="432574" y="3848473"/>
            <a:ext cx="7839329"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27F5B239-B4D3-4258-A5F0-74BCF95E68FD}"/>
              </a:ext>
            </a:extLst>
          </p:cNvPr>
          <p:cNvSpPr>
            <a:spLocks noGrp="1"/>
          </p:cNvSpPr>
          <p:nvPr>
            <p:ph type="body" sz="quarter" idx="10" hasCustomPrompt="1"/>
          </p:nvPr>
        </p:nvSpPr>
        <p:spPr>
          <a:xfrm>
            <a:off x="441539" y="5323476"/>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8873828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0/70 Content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1143000"/>
          </a:xfrm>
          <a:prstGeom prst="rect">
            <a:avLst/>
          </a:prstGeom>
        </p:spPr>
        <p:txBody>
          <a:bodyPr wrap="square" rIns="0" bIns="91440" anchor="t">
            <a:noAutofit/>
          </a:bodyPr>
          <a:lstStyle>
            <a:lvl1pPr>
              <a:defRPr sz="31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11" name="Picture Placeholder 8">
            <a:extLst>
              <a:ext uri="{FF2B5EF4-FFF2-40B4-BE49-F238E27FC236}">
                <a16:creationId xmlns:a16="http://schemas.microsoft.com/office/drawing/2014/main" id="{57BFB86A-AC07-3506-DCC0-B86A5314A921}"/>
              </a:ext>
            </a:extLst>
          </p:cNvPr>
          <p:cNvSpPr>
            <a:spLocks noGrp="1"/>
          </p:cNvSpPr>
          <p:nvPr>
            <p:ph type="pic" sz="quarter" idx="25" hasCustomPrompt="1"/>
          </p:nvPr>
        </p:nvSpPr>
        <p:spPr>
          <a:xfrm>
            <a:off x="609441" y="2057400"/>
            <a:ext cx="685621" cy="685800"/>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78985673-E5E1-208D-1D04-A6F74049A20A}"/>
              </a:ext>
            </a:extLst>
          </p:cNvPr>
          <p:cNvSpPr>
            <a:spLocks noGrp="1"/>
          </p:cNvSpPr>
          <p:nvPr>
            <p:ph type="pic" sz="quarter" idx="26" hasCustomPrompt="1"/>
          </p:nvPr>
        </p:nvSpPr>
        <p:spPr>
          <a:xfrm>
            <a:off x="609440" y="3124200"/>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78256AC2-537A-0F15-A97B-49FC0395297B}"/>
              </a:ext>
            </a:extLst>
          </p:cNvPr>
          <p:cNvSpPr>
            <a:spLocks noGrp="1"/>
          </p:cNvSpPr>
          <p:nvPr>
            <p:ph type="pic" sz="quarter" idx="27" hasCustomPrompt="1"/>
          </p:nvPr>
        </p:nvSpPr>
        <p:spPr>
          <a:xfrm>
            <a:off x="609441" y="4191000"/>
            <a:ext cx="685621" cy="685800"/>
          </a:xfrm>
        </p:spPr>
        <p:txBody>
          <a:bodyPr anchor="t">
            <a:normAutofit/>
          </a:bodyPr>
          <a:lstStyle>
            <a:lvl1pPr marL="0" indent="0" algn="ctr">
              <a:buNone/>
              <a:defRPr sz="1799"/>
            </a:lvl1pPr>
          </a:lstStyle>
          <a:p>
            <a:r>
              <a:rPr lang="en-US"/>
              <a:t>Icon</a:t>
            </a:r>
          </a:p>
        </p:txBody>
      </p:sp>
      <p:sp>
        <p:nvSpPr>
          <p:cNvPr id="16" name="Picture Placeholder 8">
            <a:extLst>
              <a:ext uri="{FF2B5EF4-FFF2-40B4-BE49-F238E27FC236}">
                <a16:creationId xmlns:a16="http://schemas.microsoft.com/office/drawing/2014/main" id="{3735D932-8846-D064-DB03-0256487994ED}"/>
              </a:ext>
            </a:extLst>
          </p:cNvPr>
          <p:cNvSpPr>
            <a:spLocks noGrp="1"/>
          </p:cNvSpPr>
          <p:nvPr>
            <p:ph type="pic" sz="quarter" idx="28"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7" name="Text Placeholder 3">
            <a:extLst>
              <a:ext uri="{FF2B5EF4-FFF2-40B4-BE49-F238E27FC236}">
                <a16:creationId xmlns:a16="http://schemas.microsoft.com/office/drawing/2014/main" id="{A8FDB7CE-0B5A-87C2-CA2E-829C80B8B8AA}"/>
              </a:ext>
            </a:extLst>
          </p:cNvPr>
          <p:cNvSpPr>
            <a:spLocks noGrp="1"/>
          </p:cNvSpPr>
          <p:nvPr>
            <p:ph type="body" sz="half" idx="10" hasCustomPrompt="1"/>
          </p:nvPr>
        </p:nvSpPr>
        <p:spPr>
          <a:xfrm>
            <a:off x="1523603" y="2071396"/>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8" name="Text Placeholder 3">
            <a:extLst>
              <a:ext uri="{FF2B5EF4-FFF2-40B4-BE49-F238E27FC236}">
                <a16:creationId xmlns:a16="http://schemas.microsoft.com/office/drawing/2014/main" id="{AFD3FF27-EF26-5E87-F51A-2D11C144A572}"/>
              </a:ext>
            </a:extLst>
          </p:cNvPr>
          <p:cNvSpPr>
            <a:spLocks noGrp="1"/>
          </p:cNvSpPr>
          <p:nvPr>
            <p:ph type="body" sz="half" idx="29" hasCustomPrompt="1"/>
          </p:nvPr>
        </p:nvSpPr>
        <p:spPr>
          <a:xfrm>
            <a:off x="1523603" y="31242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847D8B68-B65B-9084-6565-A2652227BE2D}"/>
              </a:ext>
            </a:extLst>
          </p:cNvPr>
          <p:cNvSpPr>
            <a:spLocks noGrp="1"/>
          </p:cNvSpPr>
          <p:nvPr>
            <p:ph type="body" sz="half" idx="30" hasCustomPrompt="1"/>
          </p:nvPr>
        </p:nvSpPr>
        <p:spPr>
          <a:xfrm>
            <a:off x="1523603" y="41910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5" name="Text Placeholder 3">
            <a:extLst>
              <a:ext uri="{FF2B5EF4-FFF2-40B4-BE49-F238E27FC236}">
                <a16:creationId xmlns:a16="http://schemas.microsoft.com/office/drawing/2014/main" id="{75CC80B6-BB87-0CE6-3BAB-A95E335B421B}"/>
              </a:ext>
            </a:extLst>
          </p:cNvPr>
          <p:cNvSpPr>
            <a:spLocks noGrp="1"/>
          </p:cNvSpPr>
          <p:nvPr>
            <p:ph type="body" sz="half" idx="32" hasCustomPrompt="1"/>
          </p:nvPr>
        </p:nvSpPr>
        <p:spPr>
          <a:xfrm>
            <a:off x="1523603" y="5257800"/>
            <a:ext cx="2742486" cy="909736"/>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2477151848"/>
      </p:ext>
    </p:extLst>
  </p:cSld>
  <p:clrMapOvr>
    <a:masterClrMapping/>
  </p:clrMapOvr>
  <p:extLst>
    <p:ext uri="{DCECCB84-F9BA-43D5-87BE-67443E8EF086}">
      <p15:sldGuideLst xmlns:p15="http://schemas.microsoft.com/office/powerpoint/2012/main"/>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0/70 Content 4">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4823EC3D-EF7F-24C3-93E1-571BAC9F5615}"/>
              </a:ext>
            </a:extLst>
          </p:cNvPr>
          <p:cNvSpPr>
            <a:spLocks noGrp="1"/>
          </p:cNvSpPr>
          <p:nvPr>
            <p:ph type="body" sz="quarter" idx="18" hasCustomPrompt="1"/>
          </p:nvPr>
        </p:nvSpPr>
        <p:spPr>
          <a:xfrm>
            <a:off x="609441" y="0"/>
            <a:ext cx="3656648" cy="685798"/>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 name="Picture Placeholder 2">
            <a:extLst>
              <a:ext uri="{FF2B5EF4-FFF2-40B4-BE49-F238E27FC236}">
                <a16:creationId xmlns:a16="http://schemas.microsoft.com/office/drawing/2014/main" id="{2D19099D-7488-1F17-A314-EA24367329D1}"/>
              </a:ext>
            </a:extLst>
          </p:cNvPr>
          <p:cNvSpPr>
            <a:spLocks noGrp="1"/>
          </p:cNvSpPr>
          <p:nvPr>
            <p:ph type="pic" idx="1" hasCustomPrompt="1"/>
          </p:nvPr>
        </p:nvSpPr>
        <p:spPr>
          <a:xfrm>
            <a:off x="4723170" y="685801"/>
            <a:ext cx="7451068" cy="27432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6" name="Title 1">
            <a:extLst>
              <a:ext uri="{FF2B5EF4-FFF2-40B4-BE49-F238E27FC236}">
                <a16:creationId xmlns:a16="http://schemas.microsoft.com/office/drawing/2014/main" id="{F4DFD3F4-58AF-D283-923F-0D0D01046579}"/>
              </a:ext>
            </a:extLst>
          </p:cNvPr>
          <p:cNvSpPr>
            <a:spLocks noGrp="1"/>
          </p:cNvSpPr>
          <p:nvPr>
            <p:ph type="title" hasCustomPrompt="1"/>
          </p:nvPr>
        </p:nvSpPr>
        <p:spPr>
          <a:xfrm>
            <a:off x="609441" y="685800"/>
            <a:ext cx="3656648" cy="1143001"/>
          </a:xfrm>
          <a:prstGeom prst="rect">
            <a:avLst/>
          </a:prstGeom>
        </p:spPr>
        <p:txBody>
          <a:bodyPr rIns="457200" anchor="b">
            <a:noAutofit/>
          </a:bodyPr>
          <a:lstStyle>
            <a:lvl1pPr>
              <a:defRPr sz="3199">
                <a:solidFill>
                  <a:srgbClr val="311E57"/>
                </a:solidFill>
                <a:latin typeface="+mj-lt"/>
              </a:defRPr>
            </a:lvl1pPr>
          </a:lstStyle>
          <a:p>
            <a:r>
              <a:rPr lang="en-US"/>
              <a:t>Headline</a:t>
            </a:r>
          </a:p>
        </p:txBody>
      </p:sp>
      <p:sp>
        <p:nvSpPr>
          <p:cNvPr id="7" name="Text Placeholder 3">
            <a:extLst>
              <a:ext uri="{FF2B5EF4-FFF2-40B4-BE49-F238E27FC236}">
                <a16:creationId xmlns:a16="http://schemas.microsoft.com/office/drawing/2014/main" id="{045966C3-64F1-40A2-2AAA-26CB21389967}"/>
              </a:ext>
            </a:extLst>
          </p:cNvPr>
          <p:cNvSpPr>
            <a:spLocks noGrp="1"/>
          </p:cNvSpPr>
          <p:nvPr>
            <p:ph type="body" sz="half" idx="2" hasCustomPrompt="1"/>
          </p:nvPr>
        </p:nvSpPr>
        <p:spPr>
          <a:xfrm>
            <a:off x="609441" y="1828801"/>
            <a:ext cx="3656648" cy="1600200"/>
          </a:xfrm>
        </p:spPr>
        <p:txBody>
          <a:bodyPr tIns="182880" rIns="45720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8">
            <a:extLst>
              <a:ext uri="{FF2B5EF4-FFF2-40B4-BE49-F238E27FC236}">
                <a16:creationId xmlns:a16="http://schemas.microsoft.com/office/drawing/2014/main" id="{588BE3B4-ABED-7654-DDBE-E03D4E5233AB}"/>
              </a:ext>
            </a:extLst>
          </p:cNvPr>
          <p:cNvSpPr>
            <a:spLocks noGrp="1"/>
          </p:cNvSpPr>
          <p:nvPr>
            <p:ph type="pic" sz="quarter" idx="32" hasCustomPrompt="1"/>
          </p:nvPr>
        </p:nvSpPr>
        <p:spPr>
          <a:xfrm>
            <a:off x="5294520" y="3657599"/>
            <a:ext cx="685621" cy="685800"/>
          </a:xfrm>
        </p:spPr>
        <p:txBody>
          <a:bodyPr anchor="t">
            <a:normAutofit/>
          </a:bodyPr>
          <a:lstStyle>
            <a:lvl1pPr marL="0" indent="0" algn="ctr">
              <a:buNone/>
              <a:defRPr sz="1799"/>
            </a:lvl1pPr>
          </a:lstStyle>
          <a:p>
            <a:r>
              <a:rPr lang="en-US"/>
              <a:t>Icon</a:t>
            </a:r>
          </a:p>
        </p:txBody>
      </p:sp>
      <p:sp>
        <p:nvSpPr>
          <p:cNvPr id="8" name="Picture Placeholder 8">
            <a:extLst>
              <a:ext uri="{FF2B5EF4-FFF2-40B4-BE49-F238E27FC236}">
                <a16:creationId xmlns:a16="http://schemas.microsoft.com/office/drawing/2014/main" id="{F628EC2E-B106-43A5-DFCB-389EE3F4C3E6}"/>
              </a:ext>
            </a:extLst>
          </p:cNvPr>
          <p:cNvSpPr>
            <a:spLocks noGrp="1"/>
          </p:cNvSpPr>
          <p:nvPr>
            <p:ph type="pic" sz="quarter" idx="33" hasCustomPrompt="1"/>
          </p:nvPr>
        </p:nvSpPr>
        <p:spPr>
          <a:xfrm>
            <a:off x="7148237" y="3657599"/>
            <a:ext cx="685621" cy="685800"/>
          </a:xfrm>
        </p:spPr>
        <p:txBody>
          <a:bodyPr anchor="t">
            <a:normAutofit/>
          </a:bodyPr>
          <a:lstStyle>
            <a:lvl1pPr marL="0" indent="0" algn="ctr">
              <a:buNone/>
              <a:defRPr sz="1799"/>
            </a:lvl1pPr>
          </a:lstStyle>
          <a:p>
            <a:r>
              <a:rPr lang="en-US"/>
              <a:t>Icon</a:t>
            </a:r>
          </a:p>
        </p:txBody>
      </p:sp>
      <p:sp>
        <p:nvSpPr>
          <p:cNvPr id="9" name="Picture Placeholder 8">
            <a:extLst>
              <a:ext uri="{FF2B5EF4-FFF2-40B4-BE49-F238E27FC236}">
                <a16:creationId xmlns:a16="http://schemas.microsoft.com/office/drawing/2014/main" id="{3316B424-3027-6A36-F343-87875C8BFFA7}"/>
              </a:ext>
            </a:extLst>
          </p:cNvPr>
          <p:cNvSpPr>
            <a:spLocks noGrp="1"/>
          </p:cNvSpPr>
          <p:nvPr>
            <p:ph type="pic" sz="quarter" idx="34" hasCustomPrompt="1"/>
          </p:nvPr>
        </p:nvSpPr>
        <p:spPr>
          <a:xfrm>
            <a:off x="9001954" y="3657599"/>
            <a:ext cx="685621" cy="685800"/>
          </a:xfrm>
        </p:spPr>
        <p:txBody>
          <a:bodyPr anchor="t">
            <a:normAutofit/>
          </a:bodyPr>
          <a:lstStyle>
            <a:lvl1pPr marL="0" indent="0" algn="ctr">
              <a:buNone/>
              <a:defRPr sz="1799"/>
            </a:lvl1pPr>
          </a:lstStyle>
          <a:p>
            <a:r>
              <a:rPr lang="en-US"/>
              <a:t>Icon</a:t>
            </a:r>
          </a:p>
        </p:txBody>
      </p:sp>
      <p:sp>
        <p:nvSpPr>
          <p:cNvPr id="14" name="Picture Placeholder 8">
            <a:extLst>
              <a:ext uri="{FF2B5EF4-FFF2-40B4-BE49-F238E27FC236}">
                <a16:creationId xmlns:a16="http://schemas.microsoft.com/office/drawing/2014/main" id="{E373EA8D-6B87-8A8B-B37B-7BD62B560FD0}"/>
              </a:ext>
            </a:extLst>
          </p:cNvPr>
          <p:cNvSpPr>
            <a:spLocks noGrp="1"/>
          </p:cNvSpPr>
          <p:nvPr>
            <p:ph type="pic" sz="quarter" idx="35" hasCustomPrompt="1"/>
          </p:nvPr>
        </p:nvSpPr>
        <p:spPr>
          <a:xfrm>
            <a:off x="10855672" y="3657599"/>
            <a:ext cx="685621" cy="685800"/>
          </a:xfrm>
        </p:spPr>
        <p:txBody>
          <a:bodyPr anchor="t">
            <a:normAutofit/>
          </a:bodyPr>
          <a:lstStyle>
            <a:lvl1pPr marL="0" indent="0" algn="ctr">
              <a:buNone/>
              <a:defRPr sz="1799"/>
            </a:lvl1pPr>
          </a:lstStyle>
          <a:p>
            <a:r>
              <a:rPr lang="en-US"/>
              <a:t>Icon</a:t>
            </a:r>
          </a:p>
        </p:txBody>
      </p:sp>
      <p:sp>
        <p:nvSpPr>
          <p:cNvPr id="10" name="Text Placeholder 9">
            <a:extLst>
              <a:ext uri="{FF2B5EF4-FFF2-40B4-BE49-F238E27FC236}">
                <a16:creationId xmlns:a16="http://schemas.microsoft.com/office/drawing/2014/main" id="{6C88E964-1D16-C615-F73C-6ED5AAE4DEF4}"/>
              </a:ext>
            </a:extLst>
          </p:cNvPr>
          <p:cNvSpPr>
            <a:spLocks noGrp="1"/>
          </p:cNvSpPr>
          <p:nvPr>
            <p:ph type="body" sz="quarter" idx="36" hasCustomPrompt="1"/>
          </p:nvPr>
        </p:nvSpPr>
        <p:spPr>
          <a:xfrm>
            <a:off x="4723170" y="4562476"/>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3" name="Text Placeholder 9">
            <a:extLst>
              <a:ext uri="{FF2B5EF4-FFF2-40B4-BE49-F238E27FC236}">
                <a16:creationId xmlns:a16="http://schemas.microsoft.com/office/drawing/2014/main" id="{149EFCE4-2D3E-925A-86BB-CAB1F214BD07}"/>
              </a:ext>
            </a:extLst>
          </p:cNvPr>
          <p:cNvSpPr>
            <a:spLocks noGrp="1"/>
          </p:cNvSpPr>
          <p:nvPr>
            <p:ph type="body" sz="quarter" idx="37" hasCustomPrompt="1"/>
          </p:nvPr>
        </p:nvSpPr>
        <p:spPr>
          <a:xfrm>
            <a:off x="6580590" y="4562475"/>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5" name="Text Placeholder 9">
            <a:extLst>
              <a:ext uri="{FF2B5EF4-FFF2-40B4-BE49-F238E27FC236}">
                <a16:creationId xmlns:a16="http://schemas.microsoft.com/office/drawing/2014/main" id="{E10577D4-4762-BAE6-18A7-06C8A8BD33F9}"/>
              </a:ext>
            </a:extLst>
          </p:cNvPr>
          <p:cNvSpPr>
            <a:spLocks noGrp="1"/>
          </p:cNvSpPr>
          <p:nvPr>
            <p:ph type="body" sz="quarter" idx="38" hasCustomPrompt="1"/>
          </p:nvPr>
        </p:nvSpPr>
        <p:spPr>
          <a:xfrm>
            <a:off x="8438010" y="4562474"/>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
        <p:nvSpPr>
          <p:cNvPr id="16" name="Text Placeholder 9">
            <a:extLst>
              <a:ext uri="{FF2B5EF4-FFF2-40B4-BE49-F238E27FC236}">
                <a16:creationId xmlns:a16="http://schemas.microsoft.com/office/drawing/2014/main" id="{63A58A93-9A98-29CE-26B0-3E71F1BB565B}"/>
              </a:ext>
            </a:extLst>
          </p:cNvPr>
          <p:cNvSpPr>
            <a:spLocks noGrp="1"/>
          </p:cNvSpPr>
          <p:nvPr>
            <p:ph type="body" sz="quarter" idx="39" hasCustomPrompt="1"/>
          </p:nvPr>
        </p:nvSpPr>
        <p:spPr>
          <a:xfrm>
            <a:off x="10295430" y="4562473"/>
            <a:ext cx="1806105" cy="1609725"/>
          </a:xfrm>
        </p:spPr>
        <p:txBody>
          <a:bodyPr lIns="45720" rIns="45720">
            <a:normAutofit/>
          </a:bodyPr>
          <a:lstStyle>
            <a:lvl1pPr marL="0" indent="0" algn="ctr">
              <a:buNone/>
              <a:defRPr sz="1400">
                <a:solidFill>
                  <a:schemeClr val="tx2"/>
                </a:solidFill>
              </a:defRPr>
            </a:lvl1pPr>
            <a:lvl2pPr marL="457063" indent="0" algn="ctr">
              <a:buNone/>
              <a:defRPr>
                <a:solidFill>
                  <a:schemeClr val="tx2"/>
                </a:solidFill>
              </a:defRPr>
            </a:lvl2pPr>
            <a:lvl3pPr marL="914126" indent="0" algn="ctr">
              <a:buNone/>
              <a:defRPr>
                <a:solidFill>
                  <a:schemeClr val="tx2"/>
                </a:solidFill>
              </a:defRPr>
            </a:lvl3pPr>
            <a:lvl4pPr marL="1371189" indent="0" algn="ctr">
              <a:buNone/>
              <a:defRPr>
                <a:solidFill>
                  <a:schemeClr val="tx2"/>
                </a:solidFill>
              </a:defRPr>
            </a:lvl4pPr>
            <a:lvl5pPr marL="1828251" indent="0" algn="ctr">
              <a:buNone/>
              <a:defRPr>
                <a:solidFill>
                  <a:schemeClr val="tx2"/>
                </a:solidFill>
              </a:defRPr>
            </a:lvl5pPr>
          </a:lstStyle>
          <a:p>
            <a:pPr lvl="0"/>
            <a:r>
              <a:rPr lang="en-US"/>
              <a:t>Heading</a:t>
            </a:r>
          </a:p>
        </p:txBody>
      </p:sp>
    </p:spTree>
    <p:extLst>
      <p:ext uri="{BB962C8B-B14F-4D97-AF65-F5344CB8AC3E}">
        <p14:creationId xmlns:p14="http://schemas.microsoft.com/office/powerpoint/2010/main" val="272768682"/>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0/70 Content 5">
    <p:spTree>
      <p:nvGrpSpPr>
        <p:cNvPr id="1" name=""/>
        <p:cNvGrpSpPr/>
        <p:nvPr/>
      </p:nvGrpSpPr>
      <p:grpSpPr>
        <a:xfrm>
          <a:off x="0" y="0"/>
          <a:ext cx="0" cy="0"/>
          <a:chOff x="0" y="0"/>
          <a:chExt cx="0" cy="0"/>
        </a:xfrm>
      </p:grpSpPr>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0" y="1"/>
            <a:ext cx="4266089"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6" name="Content Placeholder 2">
            <a:extLst>
              <a:ext uri="{FF2B5EF4-FFF2-40B4-BE49-F238E27FC236}">
                <a16:creationId xmlns:a16="http://schemas.microsoft.com/office/drawing/2014/main" id="{431C53DF-D7C9-27C3-5DAA-C43FC8B16B10}"/>
              </a:ext>
            </a:extLst>
          </p:cNvPr>
          <p:cNvSpPr>
            <a:spLocks noGrp="1"/>
          </p:cNvSpPr>
          <p:nvPr>
            <p:ph idx="10" hasCustomPrompt="1"/>
          </p:nvPr>
        </p:nvSpPr>
        <p:spPr>
          <a:xfrm>
            <a:off x="7470454" y="0"/>
            <a:ext cx="2737687" cy="6400800"/>
          </a:xfrm>
        </p:spPr>
        <p:txBody>
          <a:bodyPr wrap="square" tIns="0" anchor="ctr" anchorCtr="0">
            <a:normAutofit/>
          </a:bodyPr>
          <a:lstStyle>
            <a:lvl1pPr marL="0" indent="0">
              <a:buNone/>
              <a:defRPr sz="1600" b="1">
                <a:solidFill>
                  <a:srgbClr val="311E57"/>
                </a:solidFill>
              </a:defRPr>
            </a:lvl1pPr>
            <a:lvl2pPr marL="457063" indent="0">
              <a:buNone/>
              <a:defRPr sz="1999" b="1">
                <a:solidFill>
                  <a:srgbClr val="311E57"/>
                </a:solidFill>
              </a:defRPr>
            </a:lvl2pPr>
            <a:lvl3pPr marL="914126" indent="0">
              <a:buNone/>
              <a:defRPr sz="1799" b="1">
                <a:solidFill>
                  <a:srgbClr val="311E57"/>
                </a:solidFill>
              </a:defRPr>
            </a:lvl3pPr>
            <a:lvl4pPr marL="1371189" indent="0">
              <a:buNone/>
              <a:defRPr sz="1600" b="1">
                <a:solidFill>
                  <a:srgbClr val="311E57"/>
                </a:solidFill>
              </a:defRPr>
            </a:lvl4pPr>
            <a:lvl5pPr marL="1828251" indent="0">
              <a:buNone/>
              <a:defRPr sz="1600" b="1">
                <a:solidFill>
                  <a:srgbClr val="311E57"/>
                </a:solidFill>
              </a:defRPr>
            </a:lvl5pPr>
            <a:lvl6pPr>
              <a:defRPr sz="1999"/>
            </a:lvl6pPr>
            <a:lvl7pPr>
              <a:defRPr sz="1999"/>
            </a:lvl7pPr>
            <a:lvl8pPr>
              <a:defRPr sz="1999"/>
            </a:lvl8pPr>
            <a:lvl9pPr>
              <a:defRPr sz="1999"/>
            </a:lvl9pPr>
          </a:lstStyle>
          <a:p>
            <a:pPr lvl="0"/>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marL="0" marR="0" lvl="0" indent="0" algn="l"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Content</a:t>
            </a:r>
          </a:p>
          <a:p>
            <a:pPr lvl="0"/>
            <a:endParaRPr lang="en-US"/>
          </a:p>
        </p:txBody>
      </p:sp>
      <p:sp>
        <p:nvSpPr>
          <p:cNvPr id="2" name="Title 1">
            <a:extLst>
              <a:ext uri="{FF2B5EF4-FFF2-40B4-BE49-F238E27FC236}">
                <a16:creationId xmlns:a16="http://schemas.microsoft.com/office/drawing/2014/main" id="{A3AE6E6B-D0CD-7CA7-F44F-AC7E593917DB}"/>
              </a:ext>
            </a:extLst>
          </p:cNvPr>
          <p:cNvSpPr>
            <a:spLocks noGrp="1"/>
          </p:cNvSpPr>
          <p:nvPr>
            <p:ph type="title" hasCustomPrompt="1"/>
          </p:nvPr>
        </p:nvSpPr>
        <p:spPr>
          <a:xfrm>
            <a:off x="609441" y="-1"/>
            <a:ext cx="3199567" cy="6400799"/>
          </a:xfrm>
          <a:prstGeom prst="rect">
            <a:avLst/>
          </a:prstGeom>
        </p:spPr>
        <p:txBody>
          <a:bodyPr>
            <a:normAutofit/>
          </a:bodyPr>
          <a:lstStyle>
            <a:lvl1pPr>
              <a:defRPr sz="2799">
                <a:solidFill>
                  <a:schemeClr val="bg1"/>
                </a:solidFill>
              </a:defRPr>
            </a:lvl1pPr>
          </a:lstStyle>
          <a:p>
            <a:r>
              <a:rPr lang="en-US"/>
              <a:t>Headline</a:t>
            </a:r>
          </a:p>
        </p:txBody>
      </p:sp>
    </p:spTree>
    <p:extLst>
      <p:ext uri="{BB962C8B-B14F-4D97-AF65-F5344CB8AC3E}">
        <p14:creationId xmlns:p14="http://schemas.microsoft.com/office/powerpoint/2010/main" val="295780682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0/70 Conten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a:prstGeom prst="rect">
            <a:avLst/>
          </a:prstGeom>
        </p:spPr>
        <p:txBody>
          <a:bodyPr rIns="0" anchor="b">
            <a:noAutofit/>
          </a:bodyPr>
          <a:lstStyle>
            <a:lvl1pPr>
              <a:defRPr sz="3199">
                <a:solidFill>
                  <a:srgbClr val="311E57"/>
                </a:solidFill>
                <a:latin typeface="+mj-lt"/>
              </a:defRPr>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lnSpc>
                <a:spcPct val="150000"/>
              </a:lnSpc>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97804735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0/70 Content 7">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685800"/>
            <a:ext cx="3656648" cy="914400"/>
          </a:xfrm>
          <a:prstGeom prst="rect">
            <a:avLst/>
          </a:prstGeom>
        </p:spPr>
        <p:txBody>
          <a:bodyPr wrap="square" rIns="0" bIns="91440" anchor="t">
            <a:noAutofit/>
          </a:bodyPr>
          <a:lstStyle>
            <a:lvl1pPr>
              <a:defRPr sz="2399">
                <a:solidFill>
                  <a:srgbClr val="311E57"/>
                </a:solidFill>
                <a:latin typeface="+mj-lt"/>
              </a:defRPr>
            </a:lvl1pPr>
          </a:lstStyle>
          <a:p>
            <a:r>
              <a:rPr lang="en-US"/>
              <a:t>Headline</a:t>
            </a:r>
          </a:p>
        </p:txBody>
      </p:sp>
      <p:sp>
        <p:nvSpPr>
          <p:cNvPr id="2" name="Text Placeholder 16">
            <a:extLst>
              <a:ext uri="{FF2B5EF4-FFF2-40B4-BE49-F238E27FC236}">
                <a16:creationId xmlns:a16="http://schemas.microsoft.com/office/drawing/2014/main" id="{16E21151-2593-F934-86B5-B57441CDE305}"/>
              </a:ext>
            </a:extLst>
          </p:cNvPr>
          <p:cNvSpPr>
            <a:spLocks noGrp="1"/>
          </p:cNvSpPr>
          <p:nvPr>
            <p:ph type="body" sz="quarter" idx="18" hasCustomPrompt="1"/>
          </p:nvPr>
        </p:nvSpPr>
        <p:spPr>
          <a:xfrm>
            <a:off x="609441" y="0"/>
            <a:ext cx="3656648"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4723170" y="-1"/>
            <a:ext cx="7465656" cy="6400801"/>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3" name="Text Placeholder 3">
            <a:extLst>
              <a:ext uri="{FF2B5EF4-FFF2-40B4-BE49-F238E27FC236}">
                <a16:creationId xmlns:a16="http://schemas.microsoft.com/office/drawing/2014/main" id="{C80FAC8E-4064-3B05-0F63-B2529AD79721}"/>
              </a:ext>
            </a:extLst>
          </p:cNvPr>
          <p:cNvSpPr>
            <a:spLocks noGrp="1"/>
          </p:cNvSpPr>
          <p:nvPr>
            <p:ph type="body" sz="half" idx="2" hasCustomPrompt="1"/>
          </p:nvPr>
        </p:nvSpPr>
        <p:spPr>
          <a:xfrm>
            <a:off x="609441" y="1600201"/>
            <a:ext cx="3656648" cy="1371600"/>
          </a:xfrm>
        </p:spPr>
        <p:txBody>
          <a:bodyPr tIns="182880" rIns="0">
            <a:normAutofit/>
          </a:bodyPr>
          <a:lstStyle>
            <a:lvl1pPr marL="0" indent="0">
              <a:lnSpc>
                <a:spcPct val="150000"/>
              </a:lnSpc>
              <a:buNone/>
              <a:defRPr sz="14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9" name="Picture Placeholder 8">
            <a:extLst>
              <a:ext uri="{FF2B5EF4-FFF2-40B4-BE49-F238E27FC236}">
                <a16:creationId xmlns:a16="http://schemas.microsoft.com/office/drawing/2014/main" id="{9A62ED24-296D-73E1-BE61-3E2EB921DBBE}"/>
              </a:ext>
            </a:extLst>
          </p:cNvPr>
          <p:cNvSpPr>
            <a:spLocks noGrp="1"/>
          </p:cNvSpPr>
          <p:nvPr>
            <p:ph type="pic" sz="quarter" idx="25" hasCustomPrompt="1"/>
          </p:nvPr>
        </p:nvSpPr>
        <p:spPr>
          <a:xfrm>
            <a:off x="609441" y="3434080"/>
            <a:ext cx="685621" cy="685800"/>
          </a:xfrm>
        </p:spPr>
        <p:txBody>
          <a:bodyPr anchor="t">
            <a:normAutofit/>
          </a:bodyPr>
          <a:lstStyle>
            <a:lvl1pPr marL="0" indent="0" algn="ctr">
              <a:buNone/>
              <a:defRPr sz="1799"/>
            </a:lvl1pPr>
          </a:lstStyle>
          <a:p>
            <a:r>
              <a:rPr lang="en-US"/>
              <a:t>Icon</a:t>
            </a:r>
          </a:p>
        </p:txBody>
      </p:sp>
      <p:sp>
        <p:nvSpPr>
          <p:cNvPr id="11" name="Picture Placeholder 8">
            <a:extLst>
              <a:ext uri="{FF2B5EF4-FFF2-40B4-BE49-F238E27FC236}">
                <a16:creationId xmlns:a16="http://schemas.microsoft.com/office/drawing/2014/main" id="{658F6883-525B-A751-54D4-59A3B07CED43}"/>
              </a:ext>
            </a:extLst>
          </p:cNvPr>
          <p:cNvSpPr>
            <a:spLocks noGrp="1"/>
          </p:cNvSpPr>
          <p:nvPr>
            <p:ph type="pic" sz="quarter" idx="26" hasCustomPrompt="1"/>
          </p:nvPr>
        </p:nvSpPr>
        <p:spPr>
          <a:xfrm>
            <a:off x="609441" y="4343400"/>
            <a:ext cx="685621" cy="685800"/>
          </a:xfrm>
        </p:spPr>
        <p:txBody>
          <a:bodyPr anchor="t">
            <a:normAutofit/>
          </a:bodyPr>
          <a:lstStyle>
            <a:lvl1pPr marL="0" indent="0" algn="ctr">
              <a:buNone/>
              <a:defRPr sz="1799"/>
            </a:lvl1pPr>
          </a:lstStyle>
          <a:p>
            <a:r>
              <a:rPr lang="en-US"/>
              <a:t>Icon</a:t>
            </a:r>
          </a:p>
        </p:txBody>
      </p:sp>
      <p:sp>
        <p:nvSpPr>
          <p:cNvPr id="12" name="Picture Placeholder 8">
            <a:extLst>
              <a:ext uri="{FF2B5EF4-FFF2-40B4-BE49-F238E27FC236}">
                <a16:creationId xmlns:a16="http://schemas.microsoft.com/office/drawing/2014/main" id="{28AD9FA4-870E-96D1-2A57-4FC093156CC9}"/>
              </a:ext>
            </a:extLst>
          </p:cNvPr>
          <p:cNvSpPr>
            <a:spLocks noGrp="1"/>
          </p:cNvSpPr>
          <p:nvPr>
            <p:ph type="pic" sz="quarter" idx="27" hasCustomPrompt="1"/>
          </p:nvPr>
        </p:nvSpPr>
        <p:spPr>
          <a:xfrm>
            <a:off x="609441" y="5257800"/>
            <a:ext cx="685621" cy="685800"/>
          </a:xfrm>
        </p:spPr>
        <p:txBody>
          <a:bodyPr anchor="t">
            <a:normAutofit/>
          </a:bodyPr>
          <a:lstStyle>
            <a:lvl1pPr marL="0" indent="0" algn="ctr">
              <a:buNone/>
              <a:defRPr sz="1799"/>
            </a:lvl1pPr>
          </a:lstStyle>
          <a:p>
            <a:r>
              <a:rPr lang="en-US"/>
              <a:t>Icon</a:t>
            </a:r>
          </a:p>
        </p:txBody>
      </p:sp>
      <p:sp>
        <p:nvSpPr>
          <p:cNvPr id="5" name="Text Placeholder 3">
            <a:extLst>
              <a:ext uri="{FF2B5EF4-FFF2-40B4-BE49-F238E27FC236}">
                <a16:creationId xmlns:a16="http://schemas.microsoft.com/office/drawing/2014/main" id="{1E55E15E-62BD-ECF9-E4D3-CF5D7D8E0989}"/>
              </a:ext>
            </a:extLst>
          </p:cNvPr>
          <p:cNvSpPr>
            <a:spLocks noGrp="1"/>
          </p:cNvSpPr>
          <p:nvPr>
            <p:ph type="body" sz="half" idx="10" hasCustomPrompt="1"/>
          </p:nvPr>
        </p:nvSpPr>
        <p:spPr>
          <a:xfrm>
            <a:off x="1523603" y="343408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3" name="Text Placeholder 3">
            <a:extLst>
              <a:ext uri="{FF2B5EF4-FFF2-40B4-BE49-F238E27FC236}">
                <a16:creationId xmlns:a16="http://schemas.microsoft.com/office/drawing/2014/main" id="{C9C62280-6411-8F17-0E97-24E51EFB1603}"/>
              </a:ext>
            </a:extLst>
          </p:cNvPr>
          <p:cNvSpPr>
            <a:spLocks noGrp="1"/>
          </p:cNvSpPr>
          <p:nvPr>
            <p:ph type="body" sz="half" idx="29" hasCustomPrompt="1"/>
          </p:nvPr>
        </p:nvSpPr>
        <p:spPr>
          <a:xfrm>
            <a:off x="1523603" y="43434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4" name="Text Placeholder 3">
            <a:extLst>
              <a:ext uri="{FF2B5EF4-FFF2-40B4-BE49-F238E27FC236}">
                <a16:creationId xmlns:a16="http://schemas.microsoft.com/office/drawing/2014/main" id="{1ED2384F-9B05-C755-EE8A-967106C25639}"/>
              </a:ext>
            </a:extLst>
          </p:cNvPr>
          <p:cNvSpPr>
            <a:spLocks noGrp="1"/>
          </p:cNvSpPr>
          <p:nvPr>
            <p:ph type="body" sz="half" idx="30" hasCustomPrompt="1"/>
          </p:nvPr>
        </p:nvSpPr>
        <p:spPr>
          <a:xfrm>
            <a:off x="1523603" y="5257800"/>
            <a:ext cx="2742486" cy="685800"/>
          </a:xfrm>
        </p:spPr>
        <p:txBody>
          <a:bodyPr wrap="square" tIns="0">
            <a:normAutofit/>
          </a:bodyPr>
          <a:lstStyle>
            <a:lvl1pPr marL="0" indent="0">
              <a:lnSpc>
                <a:spcPct val="150000"/>
              </a:lnSpc>
              <a:buNone/>
              <a:defRPr sz="1999" b="1">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789233644"/>
      </p:ext>
    </p:extLst>
  </p:cSld>
  <p:clrMapOvr>
    <a:masterClrMapping/>
  </p:clrMapOvr>
  <p:extLst>
    <p:ext uri="{DCECCB84-F9BA-43D5-87BE-67443E8EF086}">
      <p15:sldGuideLst xmlns:p15="http://schemas.microsoft.com/office/powerpoint/2012/main"/>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30/70 Conten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0418EE-5FD2-6D48-5705-40674DAAC7FB}"/>
              </a:ext>
            </a:extLst>
          </p:cNvPr>
          <p:cNvSpPr/>
          <p:nvPr userDrawn="1"/>
        </p:nvSpPr>
        <p:spPr>
          <a:xfrm>
            <a:off x="4037548" y="0"/>
            <a:ext cx="8151277"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4723170" y="694764"/>
            <a:ext cx="6856214" cy="1134036"/>
          </a:xfrm>
          <a:prstGeom prst="rect">
            <a:avLst/>
          </a:prstGeom>
        </p:spPr>
        <p:txBody>
          <a:bodyPr wrap="square" bIns="91440" anchor="b">
            <a:noAutofit/>
          </a:bodyPr>
          <a:lstStyle>
            <a:lvl1pPr>
              <a:defRPr sz="3199">
                <a:solidFill>
                  <a:schemeClr val="bg1"/>
                </a:solidFill>
                <a:latin typeface="+mj-lt"/>
              </a:defRPr>
            </a:lvl1pPr>
          </a:lstStyle>
          <a:p>
            <a:r>
              <a:rPr lang="en-US"/>
              <a:t>Headline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4723170" y="1837765"/>
            <a:ext cx="6856214" cy="4334436"/>
          </a:xfrm>
        </p:spPr>
        <p:txBody>
          <a:bodyPr wrap="square" tIns="182880">
            <a:normAutofit/>
          </a:bodyPr>
          <a:lstStyle>
            <a:lvl1pPr marL="0" indent="0">
              <a:buFont typeface="Arial" panose="020B0604020202020204" pitchFamily="34" charse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 name="Text Placeholder 16">
            <a:extLst>
              <a:ext uri="{FF2B5EF4-FFF2-40B4-BE49-F238E27FC236}">
                <a16:creationId xmlns:a16="http://schemas.microsoft.com/office/drawing/2014/main" id="{92159EDE-DD2C-8F64-9DAB-D5BBD204DEF8}"/>
              </a:ext>
            </a:extLst>
          </p:cNvPr>
          <p:cNvSpPr>
            <a:spLocks noGrp="1"/>
          </p:cNvSpPr>
          <p:nvPr>
            <p:ph type="body" sz="quarter" idx="18" hasCustomPrompt="1"/>
          </p:nvPr>
        </p:nvSpPr>
        <p:spPr>
          <a:xfrm>
            <a:off x="4723170" y="8964"/>
            <a:ext cx="5027890" cy="676836"/>
          </a:xfrm>
        </p:spPr>
        <p:txBody>
          <a:bodyPr wrap="square" anchor="ctr">
            <a:noAutofit/>
          </a:bodyPr>
          <a:lstStyle>
            <a:lvl1pPr marL="0" indent="0">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3" name="Picture Placeholder 2">
            <a:extLst>
              <a:ext uri="{FF2B5EF4-FFF2-40B4-BE49-F238E27FC236}">
                <a16:creationId xmlns:a16="http://schemas.microsoft.com/office/drawing/2014/main" id="{F7F40475-BB60-A940-6A70-5E61383D57EB}"/>
              </a:ext>
            </a:extLst>
          </p:cNvPr>
          <p:cNvSpPr>
            <a:spLocks noGrp="1"/>
          </p:cNvSpPr>
          <p:nvPr>
            <p:ph type="pic" idx="1" hasCustomPrompt="1"/>
          </p:nvPr>
        </p:nvSpPr>
        <p:spPr>
          <a:xfrm>
            <a:off x="0" y="0"/>
            <a:ext cx="4037548"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Tree>
    <p:extLst>
      <p:ext uri="{BB962C8B-B14F-4D97-AF65-F5344CB8AC3E}">
        <p14:creationId xmlns:p14="http://schemas.microsoft.com/office/powerpoint/2010/main" val="2718782337"/>
      </p:ext>
    </p:extLst>
  </p:cSld>
  <p:clrMapOvr>
    <a:masterClrMapping/>
  </p:clrMapOvr>
  <p:extLst>
    <p:ext uri="{DCECCB84-F9BA-43D5-87BE-67443E8EF086}">
      <p15:sldGuideLst xmlns:p15="http://schemas.microsoft.com/office/powerpoint/2012/main">
        <p15:guide id="1" orient="horz" pos="1152" userDrawn="1">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5/25/25/25 Content 1">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C275FA81-DA84-2DD0-48B8-0A398FE650D8}"/>
              </a:ext>
            </a:extLst>
          </p:cNvPr>
          <p:cNvSpPr>
            <a:spLocks noGrp="1"/>
          </p:cNvSpPr>
          <p:nvPr>
            <p:ph sz="half" idx="19" hasCustomPrompt="1"/>
          </p:nvPr>
        </p:nvSpPr>
        <p:spPr>
          <a:xfrm>
            <a:off x="609439" y="3429000"/>
            <a:ext cx="2285408" cy="2743738"/>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8" y="685800"/>
            <a:ext cx="10969943" cy="1143000"/>
          </a:xfrm>
          <a:prstGeom prst="rect">
            <a:avLst/>
          </a:prstGeom>
        </p:spPr>
        <p:txBody>
          <a:bodyPr vert="horz" lIns="0" tIns="45720" rIns="0" bIns="91440" rtlCol="0" anchor="ctr">
            <a:normAutofit/>
          </a:bodyPr>
          <a:lstStyle>
            <a:lvl1pPr>
              <a:defRPr>
                <a:latin typeface="+mj-lt"/>
              </a:defRPr>
            </a:lvl1pPr>
          </a:lstStyle>
          <a:p>
            <a:r>
              <a:rPr lang="en-US"/>
              <a:t>Headline</a:t>
            </a:r>
          </a:p>
        </p:txBody>
      </p:sp>
      <p:sp>
        <p:nvSpPr>
          <p:cNvPr id="13" name="Text Placeholder 7">
            <a:extLst>
              <a:ext uri="{FF2B5EF4-FFF2-40B4-BE49-F238E27FC236}">
                <a16:creationId xmlns:a16="http://schemas.microsoft.com/office/drawing/2014/main" id="{06661C1C-1A15-18B4-7396-B14E49CF294B}"/>
              </a:ext>
            </a:extLst>
          </p:cNvPr>
          <p:cNvSpPr>
            <a:spLocks noGrp="1"/>
          </p:cNvSpPr>
          <p:nvPr>
            <p:ph type="body" sz="quarter" idx="22" hasCustomPrompt="1"/>
          </p:nvPr>
        </p:nvSpPr>
        <p:spPr>
          <a:xfrm>
            <a:off x="609438" y="2743200"/>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4" name="Text Placeholder 7">
            <a:extLst>
              <a:ext uri="{FF2B5EF4-FFF2-40B4-BE49-F238E27FC236}">
                <a16:creationId xmlns:a16="http://schemas.microsoft.com/office/drawing/2014/main" id="{AEAA5D48-E24D-70DE-3A51-75906148F7DF}"/>
              </a:ext>
            </a:extLst>
          </p:cNvPr>
          <p:cNvSpPr>
            <a:spLocks noGrp="1"/>
          </p:cNvSpPr>
          <p:nvPr>
            <p:ph type="body" sz="quarter" idx="25" hasCustomPrompt="1"/>
          </p:nvPr>
        </p:nvSpPr>
        <p:spPr>
          <a:xfrm>
            <a:off x="3361351"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5" name="Text Placeholder 7">
            <a:extLst>
              <a:ext uri="{FF2B5EF4-FFF2-40B4-BE49-F238E27FC236}">
                <a16:creationId xmlns:a16="http://schemas.microsoft.com/office/drawing/2014/main" id="{30CABAD0-7183-F503-E6F0-7F503ABA450A}"/>
              </a:ext>
            </a:extLst>
          </p:cNvPr>
          <p:cNvSpPr>
            <a:spLocks noGrp="1"/>
          </p:cNvSpPr>
          <p:nvPr>
            <p:ph type="body" sz="quarter" idx="26" hasCustomPrompt="1"/>
          </p:nvPr>
        </p:nvSpPr>
        <p:spPr>
          <a:xfrm>
            <a:off x="6103837"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6" name="Text Placeholder 7">
            <a:extLst>
              <a:ext uri="{FF2B5EF4-FFF2-40B4-BE49-F238E27FC236}">
                <a16:creationId xmlns:a16="http://schemas.microsoft.com/office/drawing/2014/main" id="{FDA3743E-6F9F-AC69-5009-59491866C0EA}"/>
              </a:ext>
            </a:extLst>
          </p:cNvPr>
          <p:cNvSpPr>
            <a:spLocks noGrp="1"/>
          </p:cNvSpPr>
          <p:nvPr>
            <p:ph type="body" sz="quarter" idx="27" hasCustomPrompt="1"/>
          </p:nvPr>
        </p:nvSpPr>
        <p:spPr>
          <a:xfrm>
            <a:off x="8846132" y="2743199"/>
            <a:ext cx="2285405" cy="685800"/>
          </a:xfrm>
        </p:spPr>
        <p:txBody>
          <a:bodyPr>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17" name="Text Placeholder 7">
            <a:extLst>
              <a:ext uri="{FF2B5EF4-FFF2-40B4-BE49-F238E27FC236}">
                <a16:creationId xmlns:a16="http://schemas.microsoft.com/office/drawing/2014/main" id="{FC8CCD33-296C-2515-D6CC-79BA1BD777A1}"/>
              </a:ext>
            </a:extLst>
          </p:cNvPr>
          <p:cNvSpPr>
            <a:spLocks noGrp="1"/>
          </p:cNvSpPr>
          <p:nvPr>
            <p:ph type="body" sz="quarter" idx="28" hasCustomPrompt="1"/>
          </p:nvPr>
        </p:nvSpPr>
        <p:spPr>
          <a:xfrm>
            <a:off x="609438" y="1"/>
            <a:ext cx="4570811" cy="685800"/>
          </a:xfrm>
        </p:spPr>
        <p:txBody>
          <a:bodyPr bIns="0" anchor="ctr">
            <a:noAutofit/>
          </a:bodyPr>
          <a:lstStyle>
            <a:lvl1pPr marL="0" indent="0">
              <a:buNone/>
              <a:defRPr sz="1799" b="1">
                <a:solidFill>
                  <a:schemeClr val="accent1"/>
                </a:solidFill>
                <a:latin typeface="+mj-lt"/>
              </a:defRPr>
            </a:lvl1pPr>
          </a:lstStyle>
          <a:p>
            <a:pPr lvl="0"/>
            <a:r>
              <a:rPr lang="en-US"/>
              <a:t>Topic</a:t>
            </a:r>
          </a:p>
        </p:txBody>
      </p:sp>
      <p:sp>
        <p:nvSpPr>
          <p:cNvPr id="4" name="Picture Placeholder 8">
            <a:extLst>
              <a:ext uri="{FF2B5EF4-FFF2-40B4-BE49-F238E27FC236}">
                <a16:creationId xmlns:a16="http://schemas.microsoft.com/office/drawing/2014/main" id="{3983A4AF-356D-010E-D12F-8E7D35742C9F}"/>
              </a:ext>
            </a:extLst>
          </p:cNvPr>
          <p:cNvSpPr>
            <a:spLocks noGrp="1"/>
          </p:cNvSpPr>
          <p:nvPr>
            <p:ph type="pic" sz="quarter" idx="32" hasCustomPrompt="1"/>
          </p:nvPr>
        </p:nvSpPr>
        <p:spPr>
          <a:xfrm>
            <a:off x="609438" y="2059359"/>
            <a:ext cx="685621" cy="685800"/>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DE173C8E-E5EA-D93D-5EF2-82EEB96D2030}"/>
              </a:ext>
            </a:extLst>
          </p:cNvPr>
          <p:cNvSpPr>
            <a:spLocks noGrp="1"/>
          </p:cNvSpPr>
          <p:nvPr>
            <p:ph type="pic" sz="quarter" idx="33" hasCustomPrompt="1"/>
          </p:nvPr>
        </p:nvSpPr>
        <p:spPr>
          <a:xfrm>
            <a:off x="3356815" y="2059359"/>
            <a:ext cx="685621" cy="685800"/>
          </a:xfrm>
        </p:spPr>
        <p:txBody>
          <a:bodyPr anchor="t">
            <a:normAutofit/>
          </a:bodyPr>
          <a:lstStyle>
            <a:lvl1pPr marL="0" indent="0" algn="ctr">
              <a:buNone/>
              <a:defRPr sz="1799"/>
            </a:lvl1pPr>
          </a:lstStyle>
          <a:p>
            <a:r>
              <a:rPr lang="en-US"/>
              <a:t>Icon</a:t>
            </a:r>
          </a:p>
        </p:txBody>
      </p:sp>
      <p:sp>
        <p:nvSpPr>
          <p:cNvPr id="24" name="Picture Placeholder 8">
            <a:extLst>
              <a:ext uri="{FF2B5EF4-FFF2-40B4-BE49-F238E27FC236}">
                <a16:creationId xmlns:a16="http://schemas.microsoft.com/office/drawing/2014/main" id="{A8F37996-55E3-1CD0-262D-00599778CD7E}"/>
              </a:ext>
            </a:extLst>
          </p:cNvPr>
          <p:cNvSpPr>
            <a:spLocks noGrp="1"/>
          </p:cNvSpPr>
          <p:nvPr>
            <p:ph type="pic" sz="quarter" idx="34" hasCustomPrompt="1"/>
          </p:nvPr>
        </p:nvSpPr>
        <p:spPr>
          <a:xfrm>
            <a:off x="6099491" y="2059359"/>
            <a:ext cx="685621" cy="685800"/>
          </a:xfrm>
        </p:spPr>
        <p:txBody>
          <a:bodyPr anchor="t">
            <a:normAutofit/>
          </a:bodyPr>
          <a:lstStyle>
            <a:lvl1pPr marL="0" indent="0" algn="ctr">
              <a:buNone/>
              <a:defRPr sz="1799"/>
            </a:lvl1pPr>
          </a:lstStyle>
          <a:p>
            <a:r>
              <a:rPr lang="en-US"/>
              <a:t>Icon</a:t>
            </a:r>
          </a:p>
        </p:txBody>
      </p:sp>
      <p:sp>
        <p:nvSpPr>
          <p:cNvPr id="25" name="Picture Placeholder 8">
            <a:extLst>
              <a:ext uri="{FF2B5EF4-FFF2-40B4-BE49-F238E27FC236}">
                <a16:creationId xmlns:a16="http://schemas.microsoft.com/office/drawing/2014/main" id="{A2BF4A53-2C5B-83EA-F36F-D2EBDEA85FE8}"/>
              </a:ext>
            </a:extLst>
          </p:cNvPr>
          <p:cNvSpPr>
            <a:spLocks noGrp="1"/>
          </p:cNvSpPr>
          <p:nvPr>
            <p:ph type="pic" sz="quarter" idx="35" hasCustomPrompt="1"/>
          </p:nvPr>
        </p:nvSpPr>
        <p:spPr>
          <a:xfrm>
            <a:off x="8841786" y="2059359"/>
            <a:ext cx="685621" cy="685800"/>
          </a:xfrm>
        </p:spPr>
        <p:txBody>
          <a:bodyPr anchor="t">
            <a:normAutofit/>
          </a:bodyPr>
          <a:lstStyle>
            <a:lvl1pPr marL="0" indent="0" algn="ctr">
              <a:buNone/>
              <a:defRPr sz="1799"/>
            </a:lvl1pPr>
          </a:lstStyle>
          <a:p>
            <a:r>
              <a:rPr lang="en-US"/>
              <a:t>Icon</a:t>
            </a:r>
          </a:p>
        </p:txBody>
      </p:sp>
      <p:sp>
        <p:nvSpPr>
          <p:cNvPr id="27" name="Content Placeholder 2">
            <a:extLst>
              <a:ext uri="{FF2B5EF4-FFF2-40B4-BE49-F238E27FC236}">
                <a16:creationId xmlns:a16="http://schemas.microsoft.com/office/drawing/2014/main" id="{C37FECED-C755-6E34-97E3-E353F234B261}"/>
              </a:ext>
            </a:extLst>
          </p:cNvPr>
          <p:cNvSpPr>
            <a:spLocks noGrp="1"/>
          </p:cNvSpPr>
          <p:nvPr>
            <p:ph sz="half" idx="36" hasCustomPrompt="1"/>
          </p:nvPr>
        </p:nvSpPr>
        <p:spPr>
          <a:xfrm>
            <a:off x="3361350" y="3429000"/>
            <a:ext cx="2275982"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8" name="Content Placeholder 2">
            <a:extLst>
              <a:ext uri="{FF2B5EF4-FFF2-40B4-BE49-F238E27FC236}">
                <a16:creationId xmlns:a16="http://schemas.microsoft.com/office/drawing/2014/main" id="{0FD324ED-5ADC-23D3-F156-A889B4ED79C3}"/>
              </a:ext>
            </a:extLst>
          </p:cNvPr>
          <p:cNvSpPr>
            <a:spLocks noGrp="1"/>
          </p:cNvSpPr>
          <p:nvPr>
            <p:ph sz="half" idx="37" hasCustomPrompt="1"/>
          </p:nvPr>
        </p:nvSpPr>
        <p:spPr>
          <a:xfrm>
            <a:off x="6094414" y="3429000"/>
            <a:ext cx="2285404" cy="2705575"/>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B6818327-A6B7-963E-031B-93BBCBEE3743}"/>
              </a:ext>
            </a:extLst>
          </p:cNvPr>
          <p:cNvSpPr>
            <a:spLocks noGrp="1"/>
          </p:cNvSpPr>
          <p:nvPr>
            <p:ph sz="half" idx="38" hasCustomPrompt="1"/>
          </p:nvPr>
        </p:nvSpPr>
        <p:spPr>
          <a:xfrm>
            <a:off x="8836899" y="3429000"/>
            <a:ext cx="2285405" cy="2743200"/>
          </a:xfrm>
        </p:spPr>
        <p:txBody>
          <a:bodyPr tIns="9144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169833972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25/25/25/25 Content 2">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57C3212C-57F2-C315-4408-0F5A22E52F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6" name="Title Placeholder 1">
            <a:extLst>
              <a:ext uri="{FF2B5EF4-FFF2-40B4-BE49-F238E27FC236}">
                <a16:creationId xmlns:a16="http://schemas.microsoft.com/office/drawing/2014/main" id="{F1A66EAC-E479-CCAB-A925-29824DE3F081}"/>
              </a:ext>
            </a:extLst>
          </p:cNvPr>
          <p:cNvSpPr>
            <a:spLocks noGrp="1"/>
          </p:cNvSpPr>
          <p:nvPr>
            <p:ph type="title" hasCustomPrompt="1"/>
          </p:nvPr>
        </p:nvSpPr>
        <p:spPr>
          <a:xfrm>
            <a:off x="609436" y="692266"/>
            <a:ext cx="10969943" cy="571495"/>
          </a:xfrm>
          <a:prstGeom prst="rect">
            <a:avLst/>
          </a:prstGeom>
        </p:spPr>
        <p:txBody>
          <a:bodyPr vert="horz" lIns="0" tIns="45720" rIns="0" bIns="91440" rtlCol="0" anchor="ctr">
            <a:normAutofit/>
          </a:bodyPr>
          <a:lstStyle>
            <a:lvl1pPr>
              <a:defRPr>
                <a:solidFill>
                  <a:srgbClr val="311E57"/>
                </a:solidFill>
                <a:latin typeface="+mj-lt"/>
              </a:defRPr>
            </a:lvl1pPr>
          </a:lstStyle>
          <a:p>
            <a:r>
              <a:rPr lang="en-US"/>
              <a:t>Heading</a:t>
            </a:r>
          </a:p>
        </p:txBody>
      </p:sp>
      <p:sp>
        <p:nvSpPr>
          <p:cNvPr id="14" name="Text Placeholder 13">
            <a:extLst>
              <a:ext uri="{FF2B5EF4-FFF2-40B4-BE49-F238E27FC236}">
                <a16:creationId xmlns:a16="http://schemas.microsoft.com/office/drawing/2014/main" id="{C521B0A7-25A4-9F89-1581-BBF88B7A7B0F}"/>
              </a:ext>
            </a:extLst>
          </p:cNvPr>
          <p:cNvSpPr>
            <a:spLocks noGrp="1"/>
          </p:cNvSpPr>
          <p:nvPr>
            <p:ph type="body" sz="quarter" idx="19" hasCustomPrompt="1"/>
          </p:nvPr>
        </p:nvSpPr>
        <p:spPr>
          <a:xfrm>
            <a:off x="609436"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17" name="Text Placeholder 3">
            <a:extLst>
              <a:ext uri="{FF2B5EF4-FFF2-40B4-BE49-F238E27FC236}">
                <a16:creationId xmlns:a16="http://schemas.microsoft.com/office/drawing/2014/main" id="{D8172CBF-CEC0-97A9-58C5-EA57411927D5}"/>
              </a:ext>
            </a:extLst>
          </p:cNvPr>
          <p:cNvSpPr>
            <a:spLocks noGrp="1"/>
          </p:cNvSpPr>
          <p:nvPr>
            <p:ph type="body" sz="half" idx="2" hasCustomPrompt="1"/>
          </p:nvPr>
        </p:nvSpPr>
        <p:spPr>
          <a:xfrm>
            <a:off x="609441" y="1371600"/>
            <a:ext cx="10969943" cy="1600200"/>
          </a:xfrm>
        </p:spPr>
        <p:txBody>
          <a:bodyPr wrap="square" tIns="91440"/>
          <a:lstStyle>
            <a:lvl1pPr marL="0" indent="0">
              <a:buFont typeface="Arial" panose="020B0604020202020204" pitchFamily="34" charset="0"/>
              <a:buNone/>
              <a:defRPr sz="1600">
                <a:solidFill>
                  <a:srgbClr val="6C7986"/>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level</a:t>
            </a:r>
          </a:p>
        </p:txBody>
      </p:sp>
      <p:sp>
        <p:nvSpPr>
          <p:cNvPr id="21" name="Text Placeholder 13">
            <a:extLst>
              <a:ext uri="{FF2B5EF4-FFF2-40B4-BE49-F238E27FC236}">
                <a16:creationId xmlns:a16="http://schemas.microsoft.com/office/drawing/2014/main" id="{EAA887F5-6857-C5B1-B894-DC199DE0B691}"/>
              </a:ext>
            </a:extLst>
          </p:cNvPr>
          <p:cNvSpPr>
            <a:spLocks noGrp="1"/>
          </p:cNvSpPr>
          <p:nvPr>
            <p:ph type="body" sz="quarter" idx="21" hasCustomPrompt="1"/>
          </p:nvPr>
        </p:nvSpPr>
        <p:spPr>
          <a:xfrm>
            <a:off x="3504282"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7" name="Text Placeholder 13">
            <a:extLst>
              <a:ext uri="{FF2B5EF4-FFF2-40B4-BE49-F238E27FC236}">
                <a16:creationId xmlns:a16="http://schemas.microsoft.com/office/drawing/2014/main" id="{C2A9572F-5E00-E2EF-4EF5-1634D128BEF8}"/>
              </a:ext>
            </a:extLst>
          </p:cNvPr>
          <p:cNvSpPr>
            <a:spLocks noGrp="1"/>
          </p:cNvSpPr>
          <p:nvPr>
            <p:ph type="body" sz="quarter" idx="23" hasCustomPrompt="1"/>
          </p:nvPr>
        </p:nvSpPr>
        <p:spPr>
          <a:xfrm>
            <a:off x="6399128"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33" name="Text Placeholder 13">
            <a:extLst>
              <a:ext uri="{FF2B5EF4-FFF2-40B4-BE49-F238E27FC236}">
                <a16:creationId xmlns:a16="http://schemas.microsoft.com/office/drawing/2014/main" id="{747E04F8-29FF-A671-DC18-04E80FC10886}"/>
              </a:ext>
            </a:extLst>
          </p:cNvPr>
          <p:cNvSpPr>
            <a:spLocks noGrp="1"/>
          </p:cNvSpPr>
          <p:nvPr>
            <p:ph type="body" sz="quarter" idx="25" hasCustomPrompt="1"/>
          </p:nvPr>
        </p:nvSpPr>
        <p:spPr>
          <a:xfrm>
            <a:off x="9293974" y="4800600"/>
            <a:ext cx="2285405" cy="914400"/>
          </a:xfrm>
        </p:spPr>
        <p:txBody>
          <a:bodyPr tIns="0" bIns="0">
            <a:noAutofit/>
          </a:bodyPr>
          <a:lstStyle>
            <a:lvl1pPr marL="0" indent="0" algn="ctr">
              <a:lnSpc>
                <a:spcPct val="100000"/>
              </a:lnSpc>
              <a:buNone/>
              <a:defRPr sz="1999" b="1">
                <a:solidFill>
                  <a:srgbClr val="311E57"/>
                </a:solidFill>
              </a:defRPr>
            </a:lvl1pPr>
          </a:lstStyle>
          <a:p>
            <a:pPr lvl="0"/>
            <a:r>
              <a:rPr lang="en-US"/>
              <a:t>Title</a:t>
            </a:r>
          </a:p>
        </p:txBody>
      </p:sp>
      <p:sp>
        <p:nvSpPr>
          <p:cNvPr id="2" name="Oval 1">
            <a:extLst>
              <a:ext uri="{FF2B5EF4-FFF2-40B4-BE49-F238E27FC236}">
                <a16:creationId xmlns:a16="http://schemas.microsoft.com/office/drawing/2014/main" id="{9DB07DA8-2933-DB25-48A3-D2CC8F663D4F}"/>
              </a:ext>
            </a:extLst>
          </p:cNvPr>
          <p:cNvSpPr>
            <a:spLocks noChangeAspect="1"/>
          </p:cNvSpPr>
          <p:nvPr userDrawn="1"/>
        </p:nvSpPr>
        <p:spPr>
          <a:xfrm>
            <a:off x="1066522"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3" name="Picture Placeholder 8">
            <a:extLst>
              <a:ext uri="{FF2B5EF4-FFF2-40B4-BE49-F238E27FC236}">
                <a16:creationId xmlns:a16="http://schemas.microsoft.com/office/drawing/2014/main" id="{8B02A3A1-85FF-0B9A-F335-15A24E671F4A}"/>
              </a:ext>
            </a:extLst>
          </p:cNvPr>
          <p:cNvSpPr>
            <a:spLocks noGrp="1" noChangeAspect="1"/>
          </p:cNvSpPr>
          <p:nvPr>
            <p:ph type="pic" sz="quarter" idx="30" hasCustomPrompt="1"/>
          </p:nvPr>
        </p:nvSpPr>
        <p:spPr>
          <a:xfrm>
            <a:off x="1293946" y="3427884"/>
            <a:ext cx="916395" cy="916634"/>
          </a:xfrm>
        </p:spPr>
        <p:txBody>
          <a:bodyPr anchor="t">
            <a:normAutofit/>
          </a:bodyPr>
          <a:lstStyle>
            <a:lvl1pPr marL="0" indent="0" algn="ctr">
              <a:buNone/>
              <a:defRPr sz="1799"/>
            </a:lvl1pPr>
          </a:lstStyle>
          <a:p>
            <a:r>
              <a:rPr lang="en-US"/>
              <a:t>Icon</a:t>
            </a:r>
          </a:p>
        </p:txBody>
      </p:sp>
      <p:sp>
        <p:nvSpPr>
          <p:cNvPr id="5" name="Oval 4">
            <a:extLst>
              <a:ext uri="{FF2B5EF4-FFF2-40B4-BE49-F238E27FC236}">
                <a16:creationId xmlns:a16="http://schemas.microsoft.com/office/drawing/2014/main" id="{D090EE4A-8867-ED8B-6123-75D2D2384908}"/>
              </a:ext>
            </a:extLst>
          </p:cNvPr>
          <p:cNvSpPr>
            <a:spLocks noChangeAspect="1"/>
          </p:cNvSpPr>
          <p:nvPr userDrawn="1"/>
        </p:nvSpPr>
        <p:spPr>
          <a:xfrm>
            <a:off x="9751060"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0" name="Oval 9">
            <a:extLst>
              <a:ext uri="{FF2B5EF4-FFF2-40B4-BE49-F238E27FC236}">
                <a16:creationId xmlns:a16="http://schemas.microsoft.com/office/drawing/2014/main" id="{B958373E-F85B-3F1B-49C2-B7282415D8F9}"/>
              </a:ext>
            </a:extLst>
          </p:cNvPr>
          <p:cNvSpPr>
            <a:spLocks noChangeAspect="1"/>
          </p:cNvSpPr>
          <p:nvPr userDrawn="1"/>
        </p:nvSpPr>
        <p:spPr>
          <a:xfrm>
            <a:off x="3961368"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1" name="Oval 10">
            <a:extLst>
              <a:ext uri="{FF2B5EF4-FFF2-40B4-BE49-F238E27FC236}">
                <a16:creationId xmlns:a16="http://schemas.microsoft.com/office/drawing/2014/main" id="{BA505DD1-698C-7A65-9BA7-16154963C57F}"/>
              </a:ext>
            </a:extLst>
          </p:cNvPr>
          <p:cNvSpPr>
            <a:spLocks noChangeAspect="1"/>
          </p:cNvSpPr>
          <p:nvPr userDrawn="1"/>
        </p:nvSpPr>
        <p:spPr>
          <a:xfrm>
            <a:off x="6856214" y="3205480"/>
            <a:ext cx="1371243" cy="1371600"/>
          </a:xfrm>
          <a:prstGeom prst="ellipse">
            <a:avLst/>
          </a:prstGeom>
          <a:solidFill>
            <a:schemeClr val="bg1"/>
          </a:solid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t>s</a:t>
            </a:r>
          </a:p>
        </p:txBody>
      </p:sp>
      <p:sp>
        <p:nvSpPr>
          <p:cNvPr id="12" name="Picture Placeholder 8">
            <a:extLst>
              <a:ext uri="{FF2B5EF4-FFF2-40B4-BE49-F238E27FC236}">
                <a16:creationId xmlns:a16="http://schemas.microsoft.com/office/drawing/2014/main" id="{7078D64A-03D2-48CE-521D-679F287FA3AE}"/>
              </a:ext>
            </a:extLst>
          </p:cNvPr>
          <p:cNvSpPr>
            <a:spLocks noGrp="1" noChangeAspect="1"/>
          </p:cNvSpPr>
          <p:nvPr>
            <p:ph type="pic" sz="quarter" idx="32" hasCustomPrompt="1"/>
          </p:nvPr>
        </p:nvSpPr>
        <p:spPr>
          <a:xfrm>
            <a:off x="7083633" y="3427884"/>
            <a:ext cx="916395" cy="916634"/>
          </a:xfrm>
        </p:spPr>
        <p:txBody>
          <a:bodyPr anchor="t">
            <a:normAutofit/>
          </a:bodyPr>
          <a:lstStyle>
            <a:lvl1pPr marL="0" indent="0" algn="ctr">
              <a:buNone/>
              <a:defRPr sz="1799"/>
            </a:lvl1pPr>
          </a:lstStyle>
          <a:p>
            <a:r>
              <a:rPr lang="en-US"/>
              <a:t>Icon</a:t>
            </a:r>
          </a:p>
        </p:txBody>
      </p:sp>
      <p:sp>
        <p:nvSpPr>
          <p:cNvPr id="13" name="Picture Placeholder 8">
            <a:extLst>
              <a:ext uri="{FF2B5EF4-FFF2-40B4-BE49-F238E27FC236}">
                <a16:creationId xmlns:a16="http://schemas.microsoft.com/office/drawing/2014/main" id="{1B08CA8B-65A9-6975-186A-F685EEBF4EC4}"/>
              </a:ext>
            </a:extLst>
          </p:cNvPr>
          <p:cNvSpPr>
            <a:spLocks noGrp="1" noChangeAspect="1"/>
          </p:cNvSpPr>
          <p:nvPr>
            <p:ph type="pic" sz="quarter" idx="33" hasCustomPrompt="1"/>
          </p:nvPr>
        </p:nvSpPr>
        <p:spPr>
          <a:xfrm>
            <a:off x="9978484" y="3429000"/>
            <a:ext cx="916395" cy="916634"/>
          </a:xfrm>
        </p:spPr>
        <p:txBody>
          <a:bodyPr anchor="t">
            <a:normAutofit/>
          </a:bodyPr>
          <a:lstStyle>
            <a:lvl1pPr marL="0" indent="0" algn="ctr">
              <a:buNone/>
              <a:defRPr sz="1799"/>
            </a:lvl1pPr>
          </a:lstStyle>
          <a:p>
            <a:r>
              <a:rPr lang="en-US"/>
              <a:t>Icon</a:t>
            </a:r>
          </a:p>
        </p:txBody>
      </p:sp>
      <p:sp>
        <p:nvSpPr>
          <p:cNvPr id="7" name="Picture Placeholder 8">
            <a:extLst>
              <a:ext uri="{FF2B5EF4-FFF2-40B4-BE49-F238E27FC236}">
                <a16:creationId xmlns:a16="http://schemas.microsoft.com/office/drawing/2014/main" id="{3C835D2B-3371-34F6-22F4-7C393901B43E}"/>
              </a:ext>
            </a:extLst>
          </p:cNvPr>
          <p:cNvSpPr>
            <a:spLocks noGrp="1" noChangeAspect="1"/>
          </p:cNvSpPr>
          <p:nvPr>
            <p:ph type="pic" sz="quarter" idx="31" hasCustomPrompt="1"/>
          </p:nvPr>
        </p:nvSpPr>
        <p:spPr>
          <a:xfrm>
            <a:off x="4188787" y="3429000"/>
            <a:ext cx="916395" cy="916634"/>
          </a:xfrm>
        </p:spPr>
        <p:txBody>
          <a:bodyPr anchor="t">
            <a:normAutofit/>
          </a:bodyPr>
          <a:lstStyle>
            <a:lvl1pPr marL="0" indent="0" algn="ctr">
              <a:buNone/>
              <a:defRPr sz="1799"/>
            </a:lvl1pPr>
          </a:lstStyle>
          <a:p>
            <a:r>
              <a:rPr lang="en-US"/>
              <a:t>Icon</a:t>
            </a:r>
          </a:p>
        </p:txBody>
      </p:sp>
    </p:spTree>
    <p:extLst>
      <p:ext uri="{BB962C8B-B14F-4D97-AF65-F5344CB8AC3E}">
        <p14:creationId xmlns:p14="http://schemas.microsoft.com/office/powerpoint/2010/main" val="67622258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Numbered Grid 1">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E4C64C91-002D-5B70-7AFE-21F4F4BB6617}"/>
              </a:ext>
            </a:extLst>
          </p:cNvPr>
          <p:cNvSpPr>
            <a:spLocks noGrp="1"/>
          </p:cNvSpPr>
          <p:nvPr>
            <p:ph type="body" sz="quarter" idx="18" hasCustomPrompt="1"/>
          </p:nvPr>
        </p:nvSpPr>
        <p:spPr>
          <a:xfrm>
            <a:off x="609441" y="0"/>
            <a:ext cx="4570809" cy="685800"/>
          </a:xfrm>
        </p:spPr>
        <p:txBody>
          <a:bodyPr wrap="square"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59" name="Text Placeholder 58">
            <a:extLst>
              <a:ext uri="{FF2B5EF4-FFF2-40B4-BE49-F238E27FC236}">
                <a16:creationId xmlns:a16="http://schemas.microsoft.com/office/drawing/2014/main" id="{138D96EA-6D10-D539-8638-E73F5211AA97}"/>
              </a:ext>
            </a:extLst>
          </p:cNvPr>
          <p:cNvSpPr>
            <a:spLocks noGrp="1"/>
          </p:cNvSpPr>
          <p:nvPr>
            <p:ph type="body" sz="quarter" idx="19" hasCustomPrompt="1"/>
          </p:nvPr>
        </p:nvSpPr>
        <p:spPr>
          <a:xfrm>
            <a:off x="1066522"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0" name="Text Placeholder 58">
            <a:extLst>
              <a:ext uri="{FF2B5EF4-FFF2-40B4-BE49-F238E27FC236}">
                <a16:creationId xmlns:a16="http://schemas.microsoft.com/office/drawing/2014/main" id="{4B7E0CC5-807E-5BF8-33C0-480B47FCCA7E}"/>
              </a:ext>
            </a:extLst>
          </p:cNvPr>
          <p:cNvSpPr>
            <a:spLocks noGrp="1"/>
          </p:cNvSpPr>
          <p:nvPr>
            <p:ph type="body" sz="quarter" idx="20" hasCustomPrompt="1"/>
          </p:nvPr>
        </p:nvSpPr>
        <p:spPr>
          <a:xfrm>
            <a:off x="1066522"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3" name="Text Placeholder 58">
            <a:extLst>
              <a:ext uri="{FF2B5EF4-FFF2-40B4-BE49-F238E27FC236}">
                <a16:creationId xmlns:a16="http://schemas.microsoft.com/office/drawing/2014/main" id="{789697CB-43F0-4058-942B-8F83417EEE56}"/>
              </a:ext>
            </a:extLst>
          </p:cNvPr>
          <p:cNvSpPr>
            <a:spLocks noGrp="1"/>
          </p:cNvSpPr>
          <p:nvPr>
            <p:ph type="body" sz="quarter" idx="21" hasCustomPrompt="1"/>
          </p:nvPr>
        </p:nvSpPr>
        <p:spPr>
          <a:xfrm>
            <a:off x="3811897"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5" name="Text Placeholder 58">
            <a:extLst>
              <a:ext uri="{FF2B5EF4-FFF2-40B4-BE49-F238E27FC236}">
                <a16:creationId xmlns:a16="http://schemas.microsoft.com/office/drawing/2014/main" id="{4A6A5DCA-6554-2A86-65E2-83F17ADD9975}"/>
              </a:ext>
            </a:extLst>
          </p:cNvPr>
          <p:cNvSpPr>
            <a:spLocks noGrp="1"/>
          </p:cNvSpPr>
          <p:nvPr>
            <p:ph type="body" sz="quarter" idx="23" hasCustomPrompt="1"/>
          </p:nvPr>
        </p:nvSpPr>
        <p:spPr>
          <a:xfrm>
            <a:off x="6565206"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7" name="Text Placeholder 58">
            <a:extLst>
              <a:ext uri="{FF2B5EF4-FFF2-40B4-BE49-F238E27FC236}">
                <a16:creationId xmlns:a16="http://schemas.microsoft.com/office/drawing/2014/main" id="{A54C2DBC-47A3-05C8-62CB-5332F2DD50AB}"/>
              </a:ext>
            </a:extLst>
          </p:cNvPr>
          <p:cNvSpPr>
            <a:spLocks noGrp="1"/>
          </p:cNvSpPr>
          <p:nvPr>
            <p:ph type="body" sz="quarter" idx="25" hasCustomPrompt="1"/>
          </p:nvPr>
        </p:nvSpPr>
        <p:spPr>
          <a:xfrm>
            <a:off x="9304135" y="2056318"/>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69" name="Text Placeholder 58">
            <a:extLst>
              <a:ext uri="{FF2B5EF4-FFF2-40B4-BE49-F238E27FC236}">
                <a16:creationId xmlns:a16="http://schemas.microsoft.com/office/drawing/2014/main" id="{1AD99BB6-ACA9-1F1E-28DF-CF7D42261BDC}"/>
              </a:ext>
            </a:extLst>
          </p:cNvPr>
          <p:cNvSpPr>
            <a:spLocks noGrp="1"/>
          </p:cNvSpPr>
          <p:nvPr>
            <p:ph type="body" sz="quarter" idx="27" hasCustomPrompt="1"/>
          </p:nvPr>
        </p:nvSpPr>
        <p:spPr>
          <a:xfrm>
            <a:off x="1066522"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1" name="Text Placeholder 58">
            <a:extLst>
              <a:ext uri="{FF2B5EF4-FFF2-40B4-BE49-F238E27FC236}">
                <a16:creationId xmlns:a16="http://schemas.microsoft.com/office/drawing/2014/main" id="{F0E83474-E54E-8F42-9A97-400852003085}"/>
              </a:ext>
            </a:extLst>
          </p:cNvPr>
          <p:cNvSpPr>
            <a:spLocks noGrp="1"/>
          </p:cNvSpPr>
          <p:nvPr>
            <p:ph type="body" sz="quarter" idx="29" hasCustomPrompt="1"/>
          </p:nvPr>
        </p:nvSpPr>
        <p:spPr>
          <a:xfrm>
            <a:off x="3811897"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3" name="Text Placeholder 58">
            <a:extLst>
              <a:ext uri="{FF2B5EF4-FFF2-40B4-BE49-F238E27FC236}">
                <a16:creationId xmlns:a16="http://schemas.microsoft.com/office/drawing/2014/main" id="{AA7971C1-AE39-3911-F7DF-4BECE4267D79}"/>
              </a:ext>
            </a:extLst>
          </p:cNvPr>
          <p:cNvSpPr>
            <a:spLocks noGrp="1"/>
          </p:cNvSpPr>
          <p:nvPr>
            <p:ph type="body" sz="quarter" idx="31" hasCustomPrompt="1"/>
          </p:nvPr>
        </p:nvSpPr>
        <p:spPr>
          <a:xfrm>
            <a:off x="6565206"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75" name="Text Placeholder 58">
            <a:extLst>
              <a:ext uri="{FF2B5EF4-FFF2-40B4-BE49-F238E27FC236}">
                <a16:creationId xmlns:a16="http://schemas.microsoft.com/office/drawing/2014/main" id="{D06DA491-CD37-4583-158B-517324C7E713}"/>
              </a:ext>
            </a:extLst>
          </p:cNvPr>
          <p:cNvSpPr>
            <a:spLocks noGrp="1"/>
          </p:cNvSpPr>
          <p:nvPr>
            <p:ph type="body" sz="quarter" idx="33" hasCustomPrompt="1"/>
          </p:nvPr>
        </p:nvSpPr>
        <p:spPr>
          <a:xfrm>
            <a:off x="9304135" y="4341215"/>
            <a:ext cx="2285406" cy="444286"/>
          </a:xfrm>
        </p:spPr>
        <p:txBody>
          <a:bodyPr tIns="0" rIns="182880" bIns="0" anchor="ctr" anchorCtr="0">
            <a:noAutofit/>
          </a:bodyPr>
          <a:lstStyle>
            <a:lvl1pPr marL="0" indent="0">
              <a:lnSpc>
                <a:spcPct val="100000"/>
              </a:lnSpc>
              <a:buNone/>
              <a:defRPr sz="1600" b="1">
                <a:solidFill>
                  <a:srgbClr val="311E57"/>
                </a:solidFill>
                <a:latin typeface="+mj-lt"/>
              </a:defRPr>
            </a:lvl1pPr>
          </a:lstStyle>
          <a:p>
            <a:pPr lvl="0"/>
            <a:r>
              <a:rPr lang="en-US"/>
              <a:t>Heading</a:t>
            </a:r>
          </a:p>
        </p:txBody>
      </p:sp>
      <p:sp>
        <p:nvSpPr>
          <p:cNvPr id="86" name="Title 85">
            <a:extLst>
              <a:ext uri="{FF2B5EF4-FFF2-40B4-BE49-F238E27FC236}">
                <a16:creationId xmlns:a16="http://schemas.microsoft.com/office/drawing/2014/main" id="{FCB7027E-7F37-7A84-2565-5FCDC0FF0F96}"/>
              </a:ext>
            </a:extLst>
          </p:cNvPr>
          <p:cNvSpPr>
            <a:spLocks noGrp="1"/>
          </p:cNvSpPr>
          <p:nvPr>
            <p:ph type="title" hasCustomPrompt="1"/>
          </p:nvPr>
        </p:nvSpPr>
        <p:spPr>
          <a:xfrm>
            <a:off x="609441" y="685800"/>
            <a:ext cx="10969943" cy="1143000"/>
          </a:xfrm>
          <a:prstGeom prst="rect">
            <a:avLst/>
          </a:prstGeom>
        </p:spPr>
        <p:txBody>
          <a:bodyPr/>
          <a:lstStyle>
            <a:lvl1pPr>
              <a:defRPr>
                <a:solidFill>
                  <a:srgbClr val="311E57"/>
                </a:solidFill>
                <a:latin typeface="+mj-lt"/>
              </a:defRPr>
            </a:lvl1pPr>
          </a:lstStyle>
          <a:p>
            <a:r>
              <a:rPr lang="en-US"/>
              <a:t>Headline</a:t>
            </a:r>
          </a:p>
        </p:txBody>
      </p:sp>
      <p:sp>
        <p:nvSpPr>
          <p:cNvPr id="95" name="Text Placeholder 58">
            <a:extLst>
              <a:ext uri="{FF2B5EF4-FFF2-40B4-BE49-F238E27FC236}">
                <a16:creationId xmlns:a16="http://schemas.microsoft.com/office/drawing/2014/main" id="{DE3D4141-C14A-E988-CFDA-BDB75DA31160}"/>
              </a:ext>
            </a:extLst>
          </p:cNvPr>
          <p:cNvSpPr>
            <a:spLocks noGrp="1"/>
          </p:cNvSpPr>
          <p:nvPr>
            <p:ph type="body" sz="quarter" idx="35" hasCustomPrompt="1"/>
          </p:nvPr>
        </p:nvSpPr>
        <p:spPr>
          <a:xfrm>
            <a:off x="609443" y="2056319"/>
            <a:ext cx="45708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6" name="Text Placeholder 58">
            <a:extLst>
              <a:ext uri="{FF2B5EF4-FFF2-40B4-BE49-F238E27FC236}">
                <a16:creationId xmlns:a16="http://schemas.microsoft.com/office/drawing/2014/main" id="{21E06482-84CD-6900-EDA0-3865A7372EDF}"/>
              </a:ext>
            </a:extLst>
          </p:cNvPr>
          <p:cNvSpPr>
            <a:spLocks noGrp="1"/>
          </p:cNvSpPr>
          <p:nvPr>
            <p:ph type="body" sz="quarter" idx="36" hasCustomPrompt="1"/>
          </p:nvPr>
        </p:nvSpPr>
        <p:spPr>
          <a:xfrm>
            <a:off x="3367372" y="2056319"/>
            <a:ext cx="44727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7" name="Text Placeholder 58">
            <a:extLst>
              <a:ext uri="{FF2B5EF4-FFF2-40B4-BE49-F238E27FC236}">
                <a16:creationId xmlns:a16="http://schemas.microsoft.com/office/drawing/2014/main" id="{A1CF08A0-AE11-D5E3-5C71-E97BBAE7F54E}"/>
              </a:ext>
            </a:extLst>
          </p:cNvPr>
          <p:cNvSpPr>
            <a:spLocks noGrp="1"/>
          </p:cNvSpPr>
          <p:nvPr>
            <p:ph type="body" sz="quarter" idx="37" hasCustomPrompt="1"/>
          </p:nvPr>
        </p:nvSpPr>
        <p:spPr>
          <a:xfrm>
            <a:off x="6094413" y="2056319"/>
            <a:ext cx="462897"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8" name="Text Placeholder 58">
            <a:extLst>
              <a:ext uri="{FF2B5EF4-FFF2-40B4-BE49-F238E27FC236}">
                <a16:creationId xmlns:a16="http://schemas.microsoft.com/office/drawing/2014/main" id="{B8EC4CAF-2E66-C1C5-C300-225034786CD9}"/>
              </a:ext>
            </a:extLst>
          </p:cNvPr>
          <p:cNvSpPr>
            <a:spLocks noGrp="1"/>
          </p:cNvSpPr>
          <p:nvPr>
            <p:ph type="body" sz="quarter" idx="38" hasCustomPrompt="1"/>
          </p:nvPr>
        </p:nvSpPr>
        <p:spPr>
          <a:xfrm>
            <a:off x="8852468" y="2056319"/>
            <a:ext cx="44151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99" name="Text Placeholder 58">
            <a:extLst>
              <a:ext uri="{FF2B5EF4-FFF2-40B4-BE49-F238E27FC236}">
                <a16:creationId xmlns:a16="http://schemas.microsoft.com/office/drawing/2014/main" id="{CBEE5079-791E-2DFA-CFA8-7D214A4E7536}"/>
              </a:ext>
            </a:extLst>
          </p:cNvPr>
          <p:cNvSpPr>
            <a:spLocks noGrp="1"/>
          </p:cNvSpPr>
          <p:nvPr>
            <p:ph type="body" sz="quarter" idx="39" hasCustomPrompt="1"/>
          </p:nvPr>
        </p:nvSpPr>
        <p:spPr>
          <a:xfrm>
            <a:off x="620432" y="4341216"/>
            <a:ext cx="446090"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0" name="Text Placeholder 58">
            <a:extLst>
              <a:ext uri="{FF2B5EF4-FFF2-40B4-BE49-F238E27FC236}">
                <a16:creationId xmlns:a16="http://schemas.microsoft.com/office/drawing/2014/main" id="{F1FB886F-E756-21E0-4EB0-1BC1720AB038}"/>
              </a:ext>
            </a:extLst>
          </p:cNvPr>
          <p:cNvSpPr>
            <a:spLocks noGrp="1"/>
          </p:cNvSpPr>
          <p:nvPr>
            <p:ph type="body" sz="quarter" idx="40" hasCustomPrompt="1"/>
          </p:nvPr>
        </p:nvSpPr>
        <p:spPr>
          <a:xfrm>
            <a:off x="3378362" y="4341216"/>
            <a:ext cx="433535"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1" name="Text Placeholder 58">
            <a:extLst>
              <a:ext uri="{FF2B5EF4-FFF2-40B4-BE49-F238E27FC236}">
                <a16:creationId xmlns:a16="http://schemas.microsoft.com/office/drawing/2014/main" id="{EA8232EA-EDD1-8444-B16C-D6651DC8B356}"/>
              </a:ext>
            </a:extLst>
          </p:cNvPr>
          <p:cNvSpPr>
            <a:spLocks noGrp="1"/>
          </p:cNvSpPr>
          <p:nvPr>
            <p:ph type="body" sz="quarter" idx="41" hasCustomPrompt="1"/>
          </p:nvPr>
        </p:nvSpPr>
        <p:spPr>
          <a:xfrm>
            <a:off x="6105403" y="4341216"/>
            <a:ext cx="446091"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102" name="Text Placeholder 58">
            <a:extLst>
              <a:ext uri="{FF2B5EF4-FFF2-40B4-BE49-F238E27FC236}">
                <a16:creationId xmlns:a16="http://schemas.microsoft.com/office/drawing/2014/main" id="{F1D57EE8-508F-73DD-3A47-E524FE0D97F1}"/>
              </a:ext>
            </a:extLst>
          </p:cNvPr>
          <p:cNvSpPr>
            <a:spLocks noGrp="1"/>
          </p:cNvSpPr>
          <p:nvPr>
            <p:ph type="body" sz="quarter" idx="42" hasCustomPrompt="1"/>
          </p:nvPr>
        </p:nvSpPr>
        <p:spPr>
          <a:xfrm>
            <a:off x="8863458" y="4341216"/>
            <a:ext cx="430522" cy="907943"/>
          </a:xfrm>
        </p:spPr>
        <p:txBody>
          <a:bodyPr tIns="0" rIns="0" bIns="0" anchor="t">
            <a:noAutofit/>
          </a:bodyPr>
          <a:lstStyle>
            <a:lvl1pPr marL="0" indent="0" algn="ctr">
              <a:lnSpc>
                <a:spcPct val="100000"/>
              </a:lnSpc>
              <a:buNone/>
              <a:defRPr sz="4399" b="0">
                <a:solidFill>
                  <a:schemeClr val="accent2"/>
                </a:solidFill>
              </a:defRPr>
            </a:lvl1pPr>
          </a:lstStyle>
          <a:p>
            <a:pPr lvl="0"/>
            <a:r>
              <a:rPr lang="en-US"/>
              <a:t>#</a:t>
            </a:r>
          </a:p>
        </p:txBody>
      </p:sp>
      <p:sp>
        <p:nvSpPr>
          <p:cNvPr id="2" name="Text Placeholder 58">
            <a:extLst>
              <a:ext uri="{FF2B5EF4-FFF2-40B4-BE49-F238E27FC236}">
                <a16:creationId xmlns:a16="http://schemas.microsoft.com/office/drawing/2014/main" id="{0FA9B3FB-DBE9-1D9B-1B6B-22BDF4EB6DD2}"/>
              </a:ext>
            </a:extLst>
          </p:cNvPr>
          <p:cNvSpPr>
            <a:spLocks noGrp="1"/>
          </p:cNvSpPr>
          <p:nvPr>
            <p:ph type="body" sz="quarter" idx="43" hasCustomPrompt="1"/>
          </p:nvPr>
        </p:nvSpPr>
        <p:spPr>
          <a:xfrm>
            <a:off x="3811897"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4" name="Text Placeholder 58">
            <a:extLst>
              <a:ext uri="{FF2B5EF4-FFF2-40B4-BE49-F238E27FC236}">
                <a16:creationId xmlns:a16="http://schemas.microsoft.com/office/drawing/2014/main" id="{BCB5BC77-2D5E-7064-8A63-CE9BA0251924}"/>
              </a:ext>
            </a:extLst>
          </p:cNvPr>
          <p:cNvSpPr>
            <a:spLocks noGrp="1"/>
          </p:cNvSpPr>
          <p:nvPr>
            <p:ph type="body" sz="quarter" idx="44" hasCustomPrompt="1"/>
          </p:nvPr>
        </p:nvSpPr>
        <p:spPr>
          <a:xfrm>
            <a:off x="6565206"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5" name="Text Placeholder 58">
            <a:extLst>
              <a:ext uri="{FF2B5EF4-FFF2-40B4-BE49-F238E27FC236}">
                <a16:creationId xmlns:a16="http://schemas.microsoft.com/office/drawing/2014/main" id="{E7E04FBD-F951-CA81-5F71-A9FED59C9D2C}"/>
              </a:ext>
            </a:extLst>
          </p:cNvPr>
          <p:cNvSpPr>
            <a:spLocks noGrp="1"/>
          </p:cNvSpPr>
          <p:nvPr>
            <p:ph type="body" sz="quarter" idx="45" hasCustomPrompt="1"/>
          </p:nvPr>
        </p:nvSpPr>
        <p:spPr>
          <a:xfrm>
            <a:off x="9304135" y="2500605"/>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6" name="Text Placeholder 58">
            <a:extLst>
              <a:ext uri="{FF2B5EF4-FFF2-40B4-BE49-F238E27FC236}">
                <a16:creationId xmlns:a16="http://schemas.microsoft.com/office/drawing/2014/main" id="{A5708A20-9033-79CE-B8C2-53A39DA15E90}"/>
              </a:ext>
            </a:extLst>
          </p:cNvPr>
          <p:cNvSpPr>
            <a:spLocks noGrp="1"/>
          </p:cNvSpPr>
          <p:nvPr>
            <p:ph type="body" sz="quarter" idx="46" hasCustomPrompt="1"/>
          </p:nvPr>
        </p:nvSpPr>
        <p:spPr>
          <a:xfrm>
            <a:off x="1066522"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7" name="Text Placeholder 58">
            <a:extLst>
              <a:ext uri="{FF2B5EF4-FFF2-40B4-BE49-F238E27FC236}">
                <a16:creationId xmlns:a16="http://schemas.microsoft.com/office/drawing/2014/main" id="{1FC98D49-6335-18FA-E630-A01EEB0BB8EE}"/>
              </a:ext>
            </a:extLst>
          </p:cNvPr>
          <p:cNvSpPr>
            <a:spLocks noGrp="1"/>
          </p:cNvSpPr>
          <p:nvPr>
            <p:ph type="body" sz="quarter" idx="47" hasCustomPrompt="1"/>
          </p:nvPr>
        </p:nvSpPr>
        <p:spPr>
          <a:xfrm>
            <a:off x="3811897"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8" name="Text Placeholder 58">
            <a:extLst>
              <a:ext uri="{FF2B5EF4-FFF2-40B4-BE49-F238E27FC236}">
                <a16:creationId xmlns:a16="http://schemas.microsoft.com/office/drawing/2014/main" id="{644EEBC9-05F2-C899-C2FC-177D808A875B}"/>
              </a:ext>
            </a:extLst>
          </p:cNvPr>
          <p:cNvSpPr>
            <a:spLocks noGrp="1"/>
          </p:cNvSpPr>
          <p:nvPr>
            <p:ph type="body" sz="quarter" idx="48" hasCustomPrompt="1"/>
          </p:nvPr>
        </p:nvSpPr>
        <p:spPr>
          <a:xfrm>
            <a:off x="6565206"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
        <p:nvSpPr>
          <p:cNvPr id="9" name="Text Placeholder 58">
            <a:extLst>
              <a:ext uri="{FF2B5EF4-FFF2-40B4-BE49-F238E27FC236}">
                <a16:creationId xmlns:a16="http://schemas.microsoft.com/office/drawing/2014/main" id="{6FF43840-E0D6-6B48-679F-9ED353D806E6}"/>
              </a:ext>
            </a:extLst>
          </p:cNvPr>
          <p:cNvSpPr>
            <a:spLocks noGrp="1"/>
          </p:cNvSpPr>
          <p:nvPr>
            <p:ph type="body" sz="quarter" idx="49" hasCustomPrompt="1"/>
          </p:nvPr>
        </p:nvSpPr>
        <p:spPr>
          <a:xfrm>
            <a:off x="9304135" y="4799461"/>
            <a:ext cx="2285406" cy="1365143"/>
          </a:xfrm>
        </p:spPr>
        <p:txBody>
          <a:bodyPr tIns="91440" rIns="182880" bIns="0" anchor="t">
            <a:normAutofit/>
          </a:bodyPr>
          <a:lstStyle>
            <a:lvl1pPr marL="0" indent="0">
              <a:lnSpc>
                <a:spcPct val="150000"/>
              </a:lnSpc>
              <a:buNone/>
              <a:defRPr sz="1200" b="0">
                <a:solidFill>
                  <a:srgbClr val="758390"/>
                </a:solidFill>
              </a:defRPr>
            </a:lvl1pPr>
          </a:lstStyle>
          <a:p>
            <a:pPr lvl="0"/>
            <a:r>
              <a:rPr lang="en-US"/>
              <a:t>Content</a:t>
            </a:r>
          </a:p>
        </p:txBody>
      </p:sp>
    </p:spTree>
    <p:extLst>
      <p:ext uri="{BB962C8B-B14F-4D97-AF65-F5344CB8AC3E}">
        <p14:creationId xmlns:p14="http://schemas.microsoft.com/office/powerpoint/2010/main" val="238582519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Journe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235365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6002373"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9668167"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1074450" y="2522400"/>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29" name="Content Placeholder 2">
            <a:extLst>
              <a:ext uri="{FF2B5EF4-FFF2-40B4-BE49-F238E27FC236}">
                <a16:creationId xmlns:a16="http://schemas.microsoft.com/office/drawing/2014/main" id="{5B863ACD-7E11-BD91-A36E-747BE8A9CFFF}"/>
              </a:ext>
            </a:extLst>
          </p:cNvPr>
          <p:cNvSpPr>
            <a:spLocks noGrp="1"/>
          </p:cNvSpPr>
          <p:nvPr>
            <p:ph sz="half" idx="20" hasCustomPrompt="1"/>
          </p:nvPr>
        </p:nvSpPr>
        <p:spPr>
          <a:xfrm>
            <a:off x="4723170" y="2521862"/>
            <a:ext cx="2742486"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30" name="Content Placeholder 2">
            <a:extLst>
              <a:ext uri="{FF2B5EF4-FFF2-40B4-BE49-F238E27FC236}">
                <a16:creationId xmlns:a16="http://schemas.microsoft.com/office/drawing/2014/main" id="{21D9F772-393D-241D-4D40-55887365D133}"/>
              </a:ext>
            </a:extLst>
          </p:cNvPr>
          <p:cNvSpPr>
            <a:spLocks noGrp="1"/>
          </p:cNvSpPr>
          <p:nvPr>
            <p:ph sz="half" idx="21" hasCustomPrompt="1"/>
          </p:nvPr>
        </p:nvSpPr>
        <p:spPr>
          <a:xfrm>
            <a:off x="8388964" y="2522402"/>
            <a:ext cx="2742486" cy="1976229"/>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107445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4723170"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8388959" y="5029200"/>
            <a:ext cx="2742486"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50" name="Text Placeholder 49">
            <a:extLst>
              <a:ext uri="{FF2B5EF4-FFF2-40B4-BE49-F238E27FC236}">
                <a16:creationId xmlns:a16="http://schemas.microsoft.com/office/drawing/2014/main" id="{12EE100B-84F8-2156-A54C-647D387E7D1E}"/>
              </a:ext>
            </a:extLst>
          </p:cNvPr>
          <p:cNvSpPr>
            <a:spLocks noGrp="1"/>
          </p:cNvSpPr>
          <p:nvPr>
            <p:ph type="body" sz="quarter" idx="30" hasCustomPrompt="1"/>
          </p:nvPr>
        </p:nvSpPr>
        <p:spPr>
          <a:xfrm>
            <a:off x="1074450" y="2057400"/>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1" name="Text Placeholder 49">
            <a:extLst>
              <a:ext uri="{FF2B5EF4-FFF2-40B4-BE49-F238E27FC236}">
                <a16:creationId xmlns:a16="http://schemas.microsoft.com/office/drawing/2014/main" id="{B3D3FA32-19C3-B949-8DDF-8D8E39355EE9}"/>
              </a:ext>
            </a:extLst>
          </p:cNvPr>
          <p:cNvSpPr>
            <a:spLocks noGrp="1"/>
          </p:cNvSpPr>
          <p:nvPr>
            <p:ph type="body" sz="quarter" idx="31" hasCustomPrompt="1"/>
          </p:nvPr>
        </p:nvSpPr>
        <p:spPr>
          <a:xfrm>
            <a:off x="4723170" y="2054871"/>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2" name="Text Placeholder 49">
            <a:extLst>
              <a:ext uri="{FF2B5EF4-FFF2-40B4-BE49-F238E27FC236}">
                <a16:creationId xmlns:a16="http://schemas.microsoft.com/office/drawing/2014/main" id="{6228313E-0F48-0B2F-2A72-E24EA4ACD5A0}"/>
              </a:ext>
            </a:extLst>
          </p:cNvPr>
          <p:cNvSpPr>
            <a:spLocks noGrp="1"/>
          </p:cNvSpPr>
          <p:nvPr>
            <p:ph type="body" sz="quarter" idx="32" hasCustomPrompt="1"/>
          </p:nvPr>
        </p:nvSpPr>
        <p:spPr>
          <a:xfrm>
            <a:off x="8388959" y="2057398"/>
            <a:ext cx="2742486" cy="457200"/>
          </a:xfrm>
        </p:spPr>
        <p:txBody>
          <a:bodyPr tIns="0" bIns="0">
            <a:noAutofit/>
          </a:bodyPr>
          <a:lstStyle>
            <a:lvl1pPr marL="0" indent="0">
              <a:buNone/>
              <a:defRPr sz="1999" b="1">
                <a:solidFill>
                  <a:srgbClr val="311E57"/>
                </a:solidFill>
                <a:latin typeface="+mj-lt"/>
              </a:defRPr>
            </a:lvl1pPr>
          </a:lstStyle>
          <a:p>
            <a:pPr lvl="0"/>
            <a:r>
              <a:rPr lang="en-US"/>
              <a:t>Heading</a:t>
            </a:r>
          </a:p>
        </p:txBody>
      </p:sp>
      <p:sp>
        <p:nvSpPr>
          <p:cNvPr id="53" name="Text Placeholder 16">
            <a:extLst>
              <a:ext uri="{FF2B5EF4-FFF2-40B4-BE49-F238E27FC236}">
                <a16:creationId xmlns:a16="http://schemas.microsoft.com/office/drawing/2014/main" id="{4D3D1A39-D058-9C08-AC2A-30F15041A372}"/>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4766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5321390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tent w/Key Point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lvl1pPr>
              <a:defRPr>
                <a:solidFill>
                  <a:schemeClr val="bg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351044"/>
            <a:ext cx="4306507" cy="4817981"/>
          </a:xfrm>
          <a:solidFill>
            <a:schemeClr val="tx2"/>
          </a:solidFill>
        </p:spPr>
        <p:txBody>
          <a:bodyPr>
            <a:noAutofit/>
          </a:bodyPr>
          <a:lstStyle>
            <a:lvl1pPr marL="227013" indent="-227013">
              <a:buFont typeface="Arial" panose="020B0604020202020204" pitchFamily="34" charset="0"/>
              <a:buChar char="•"/>
              <a:defRPr sz="1600" b="0">
                <a:solidFill>
                  <a:schemeClr val="bg1"/>
                </a:solidFill>
              </a:defRPr>
            </a:lvl1pPr>
            <a:lvl2pPr marL="517525" indent="-234950">
              <a:buFont typeface="Century Gothic" panose="020B0502020202020204" pitchFamily="34" charset="0"/>
              <a:buChar char="–"/>
              <a:defRPr sz="1600">
                <a:solidFill>
                  <a:schemeClr val="bg1"/>
                </a:solidFill>
              </a:defRPr>
            </a:lvl2pPr>
            <a:lvl3pPr marL="800100" indent="-228600">
              <a:buFont typeface="Century Gothic" panose="020B0502020202020204" pitchFamily="34" charset="0"/>
              <a:buChar char="–"/>
              <a:defRPr sz="1600">
                <a:solidFill>
                  <a:schemeClr val="bg1"/>
                </a:solidFill>
              </a:defRPr>
            </a:lvl3pPr>
            <a:lvl4pPr marL="1084263" indent="-227013">
              <a:buFont typeface="Century Gothic" panose="020B0502020202020204" pitchFamily="34" charset="0"/>
              <a:buChar char="–"/>
              <a:defRPr sz="1600">
                <a:solidFill>
                  <a:schemeClr val="bg1"/>
                </a:solidFill>
              </a:defRPr>
            </a:lvl4pPr>
            <a:lvl5pPr marL="1374775" indent="-234950">
              <a:buFont typeface="Century Gothic" panose="020B0502020202020204" pitchFamily="34" charset="0"/>
              <a:buChar char="–"/>
              <a:defRPr sz="16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4846319" y="1357161"/>
            <a:ext cx="6793993" cy="4811864"/>
          </a:xfrm>
        </p:spPr>
        <p:txBody>
          <a:bodyPr>
            <a:noAutofit/>
          </a:bodyPr>
          <a:lstStyle>
            <a:lvl1pPr marL="0" indent="0">
              <a:buNone/>
              <a:defRPr sz="1200" b="1">
                <a:solidFill>
                  <a:schemeClr val="bg1"/>
                </a:solidFill>
              </a:defRPr>
            </a:lvl1pPr>
            <a:lvl2pPr marL="284162" indent="0">
              <a:buNone/>
              <a:defRPr sz="1200">
                <a:solidFill>
                  <a:schemeClr val="bg1"/>
                </a:solidFill>
              </a:defRPr>
            </a:lvl2pPr>
            <a:lvl3pPr marL="573087" indent="0">
              <a:buNone/>
              <a:defRPr sz="1200">
                <a:solidFill>
                  <a:schemeClr val="bg1"/>
                </a:solidFill>
              </a:defRPr>
            </a:lvl3pPr>
            <a:lvl4pPr marL="857250" indent="0">
              <a:buNone/>
              <a:defRPr sz="1200">
                <a:solidFill>
                  <a:schemeClr val="bg1"/>
                </a:solidFill>
              </a:defRPr>
            </a:lvl4pPr>
            <a:lvl5pPr marL="1141412"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752286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Journe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2" y="4800601"/>
            <a:ext cx="10741397"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789606"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4526002" y="4708535"/>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7268769"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10011537"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41" name="Text Placeholder 10">
            <a:extLst>
              <a:ext uri="{FF2B5EF4-FFF2-40B4-BE49-F238E27FC236}">
                <a16:creationId xmlns:a16="http://schemas.microsoft.com/office/drawing/2014/main" id="{8E59E986-0595-7362-03E4-97BE1FCDFF09}"/>
              </a:ext>
            </a:extLst>
          </p:cNvPr>
          <p:cNvSpPr>
            <a:spLocks noGrp="1"/>
          </p:cNvSpPr>
          <p:nvPr>
            <p:ph type="body" sz="quarter" idx="27" hasCustomPrompt="1"/>
          </p:nvPr>
        </p:nvSpPr>
        <p:spPr>
          <a:xfrm>
            <a:off x="624673"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2" name="Text Placeholder 10">
            <a:extLst>
              <a:ext uri="{FF2B5EF4-FFF2-40B4-BE49-F238E27FC236}">
                <a16:creationId xmlns:a16="http://schemas.microsoft.com/office/drawing/2014/main" id="{B5A23D72-0055-2840-F22D-D5273C360970}"/>
              </a:ext>
            </a:extLst>
          </p:cNvPr>
          <p:cNvSpPr>
            <a:spLocks noGrp="1"/>
          </p:cNvSpPr>
          <p:nvPr>
            <p:ph type="body" sz="quarter" idx="28" hasCustomPrompt="1"/>
          </p:nvPr>
        </p:nvSpPr>
        <p:spPr>
          <a:xfrm>
            <a:off x="3361069"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3" name="Text Placeholder 10">
            <a:extLst>
              <a:ext uri="{FF2B5EF4-FFF2-40B4-BE49-F238E27FC236}">
                <a16:creationId xmlns:a16="http://schemas.microsoft.com/office/drawing/2014/main" id="{D58F63C6-FB4E-E918-9446-A059C4D69657}"/>
              </a:ext>
            </a:extLst>
          </p:cNvPr>
          <p:cNvSpPr>
            <a:spLocks noGrp="1"/>
          </p:cNvSpPr>
          <p:nvPr>
            <p:ph type="body" sz="quarter" idx="29" hasCustomPrompt="1"/>
          </p:nvPr>
        </p:nvSpPr>
        <p:spPr>
          <a:xfrm>
            <a:off x="6103836"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4" name="Text Placeholder 10">
            <a:extLst>
              <a:ext uri="{FF2B5EF4-FFF2-40B4-BE49-F238E27FC236}">
                <a16:creationId xmlns:a16="http://schemas.microsoft.com/office/drawing/2014/main" id="{C701C9FB-903C-6BEC-4E35-4F157EA6EBEF}"/>
              </a:ext>
            </a:extLst>
          </p:cNvPr>
          <p:cNvSpPr>
            <a:spLocks noGrp="1"/>
          </p:cNvSpPr>
          <p:nvPr>
            <p:ph type="body" sz="quarter" idx="30" hasCustomPrompt="1"/>
          </p:nvPr>
        </p:nvSpPr>
        <p:spPr>
          <a:xfrm>
            <a:off x="8846604" y="5029200"/>
            <a:ext cx="2513945" cy="1143000"/>
          </a:xfrm>
        </p:spPr>
        <p:txBody>
          <a:bodyPr tIns="182880" bIns="0">
            <a:normAutofit/>
          </a:bodyPr>
          <a:lstStyle>
            <a:lvl1pPr marL="0" indent="0" algn="ctr">
              <a:buNone/>
              <a:defRPr sz="1600">
                <a:solidFill>
                  <a:srgbClr val="6C7986"/>
                </a:solidFill>
              </a:defRPr>
            </a:lvl1pPr>
          </a:lstStyle>
          <a:p>
            <a:pPr lvl="0"/>
            <a:r>
              <a:rPr lang="en-US"/>
              <a:t>Phase</a:t>
            </a:r>
          </a:p>
        </p:txBody>
      </p:sp>
      <p:sp>
        <p:nvSpPr>
          <p:cNvPr id="4" name="Text Placeholder 49">
            <a:extLst>
              <a:ext uri="{FF2B5EF4-FFF2-40B4-BE49-F238E27FC236}">
                <a16:creationId xmlns:a16="http://schemas.microsoft.com/office/drawing/2014/main" id="{FE432563-387E-4F8E-01EA-0EDEFCC40A69}"/>
              </a:ext>
            </a:extLst>
          </p:cNvPr>
          <p:cNvSpPr>
            <a:spLocks noGrp="1"/>
          </p:cNvSpPr>
          <p:nvPr>
            <p:ph type="body" sz="quarter" idx="31" hasCustomPrompt="1"/>
          </p:nvPr>
        </p:nvSpPr>
        <p:spPr>
          <a:xfrm>
            <a:off x="624673" y="2057400"/>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6" name="Text Placeholder 49">
            <a:extLst>
              <a:ext uri="{FF2B5EF4-FFF2-40B4-BE49-F238E27FC236}">
                <a16:creationId xmlns:a16="http://schemas.microsoft.com/office/drawing/2014/main" id="{7D3C7461-772F-5569-387B-903B8E96DE73}"/>
              </a:ext>
            </a:extLst>
          </p:cNvPr>
          <p:cNvSpPr>
            <a:spLocks noGrp="1"/>
          </p:cNvSpPr>
          <p:nvPr>
            <p:ph type="body" sz="quarter" idx="32" hasCustomPrompt="1"/>
          </p:nvPr>
        </p:nvSpPr>
        <p:spPr>
          <a:xfrm>
            <a:off x="3361069"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7" name="Text Placeholder 49">
            <a:extLst>
              <a:ext uri="{FF2B5EF4-FFF2-40B4-BE49-F238E27FC236}">
                <a16:creationId xmlns:a16="http://schemas.microsoft.com/office/drawing/2014/main" id="{CCDCF1F2-FF2B-AA1A-0163-23430DE93B8D}"/>
              </a:ext>
            </a:extLst>
          </p:cNvPr>
          <p:cNvSpPr>
            <a:spLocks noGrp="1"/>
          </p:cNvSpPr>
          <p:nvPr>
            <p:ph type="body" sz="quarter" idx="33" hasCustomPrompt="1"/>
          </p:nvPr>
        </p:nvSpPr>
        <p:spPr>
          <a:xfrm>
            <a:off x="6103836" y="2057398"/>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8" name="Text Placeholder 49">
            <a:extLst>
              <a:ext uri="{FF2B5EF4-FFF2-40B4-BE49-F238E27FC236}">
                <a16:creationId xmlns:a16="http://schemas.microsoft.com/office/drawing/2014/main" id="{43C5DEEE-0137-F745-F55B-A46C800EF477}"/>
              </a:ext>
            </a:extLst>
          </p:cNvPr>
          <p:cNvSpPr>
            <a:spLocks noGrp="1"/>
          </p:cNvSpPr>
          <p:nvPr>
            <p:ph type="body" sz="quarter" idx="34" hasCustomPrompt="1"/>
          </p:nvPr>
        </p:nvSpPr>
        <p:spPr>
          <a:xfrm>
            <a:off x="8840231" y="2054871"/>
            <a:ext cx="2513945"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9" name="Text Placeholder 16">
            <a:extLst>
              <a:ext uri="{FF2B5EF4-FFF2-40B4-BE49-F238E27FC236}">
                <a16:creationId xmlns:a16="http://schemas.microsoft.com/office/drawing/2014/main" id="{B301D836-04FE-EB49-BE3A-E25952F2F57D}"/>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10" name="Content Placeholder 2">
            <a:extLst>
              <a:ext uri="{FF2B5EF4-FFF2-40B4-BE49-F238E27FC236}">
                <a16:creationId xmlns:a16="http://schemas.microsoft.com/office/drawing/2014/main" id="{CB51FA94-F2B5-7FEF-6EB4-222BEED97231}"/>
              </a:ext>
            </a:extLst>
          </p:cNvPr>
          <p:cNvSpPr>
            <a:spLocks noGrp="1"/>
          </p:cNvSpPr>
          <p:nvPr>
            <p:ph sz="half" idx="35" hasCustomPrompt="1"/>
          </p:nvPr>
        </p:nvSpPr>
        <p:spPr>
          <a:xfrm>
            <a:off x="3351927" y="25146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1" name="Content Placeholder 2">
            <a:extLst>
              <a:ext uri="{FF2B5EF4-FFF2-40B4-BE49-F238E27FC236}">
                <a16:creationId xmlns:a16="http://schemas.microsoft.com/office/drawing/2014/main" id="{35C6491F-95E3-23D5-C7F0-2EA603FAEE6D}"/>
              </a:ext>
            </a:extLst>
          </p:cNvPr>
          <p:cNvSpPr>
            <a:spLocks noGrp="1"/>
          </p:cNvSpPr>
          <p:nvPr>
            <p:ph sz="half" idx="36" hasCustomPrompt="1"/>
          </p:nvPr>
        </p:nvSpPr>
        <p:spPr>
          <a:xfrm>
            <a:off x="6103836" y="2522400"/>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2" name="Content Placeholder 2">
            <a:extLst>
              <a:ext uri="{FF2B5EF4-FFF2-40B4-BE49-F238E27FC236}">
                <a16:creationId xmlns:a16="http://schemas.microsoft.com/office/drawing/2014/main" id="{CFE39998-4EB1-76C9-7121-0F55824955A5}"/>
              </a:ext>
            </a:extLst>
          </p:cNvPr>
          <p:cNvSpPr>
            <a:spLocks noGrp="1"/>
          </p:cNvSpPr>
          <p:nvPr>
            <p:ph sz="half" idx="37" hasCustomPrompt="1"/>
          </p:nvPr>
        </p:nvSpPr>
        <p:spPr>
          <a:xfrm>
            <a:off x="8836893" y="2528953"/>
            <a:ext cx="2513945" cy="1976986"/>
          </a:xfrm>
        </p:spPr>
        <p:txBody>
          <a:bodyPr tIns="182880" rIns="0">
            <a:normAutofit/>
          </a:bodyPr>
          <a:lstStyle>
            <a:lvl1pPr marL="0" indent="0" algn="l">
              <a:lnSpc>
                <a:spcPct val="12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3460104280"/>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Journey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4DB7-69B8-53E3-6F0E-740819DC009D}"/>
              </a:ext>
            </a:extLst>
          </p:cNvPr>
          <p:cNvSpPr>
            <a:spLocks noGrp="1"/>
          </p:cNvSpPr>
          <p:nvPr>
            <p:ph type="title" hasCustomPrompt="1"/>
          </p:nvPr>
        </p:nvSpPr>
        <p:spPr>
          <a:xfrm>
            <a:off x="609441" y="685800"/>
            <a:ext cx="10969943" cy="1143000"/>
          </a:xfrm>
          <a:prstGeom prst="rect">
            <a:avLst/>
          </a:prstGeom>
        </p:spPr>
        <p:txBody>
          <a:bodyPr anchor="t"/>
          <a:lstStyle>
            <a:lvl1pPr>
              <a:defRPr>
                <a:solidFill>
                  <a:srgbClr val="311E57"/>
                </a:solidFill>
                <a:latin typeface="+mj-lt"/>
                <a:ea typeface="Inter" panose="02000503000000020004" pitchFamily="2" charset="0"/>
              </a:defRPr>
            </a:lvl1pPr>
          </a:lstStyle>
          <a:p>
            <a:r>
              <a:rPr lang="en-US"/>
              <a:t>Headline</a:t>
            </a:r>
          </a:p>
        </p:txBody>
      </p:sp>
      <p:cxnSp>
        <p:nvCxnSpPr>
          <p:cNvPr id="3" name="Straight Connector 2">
            <a:extLst>
              <a:ext uri="{FF2B5EF4-FFF2-40B4-BE49-F238E27FC236}">
                <a16:creationId xmlns:a16="http://schemas.microsoft.com/office/drawing/2014/main" id="{6E88F966-9D94-B507-2E2E-243ECA20EB14}"/>
              </a:ext>
            </a:extLst>
          </p:cNvPr>
          <p:cNvCxnSpPr>
            <a:cxnSpLocks/>
          </p:cNvCxnSpPr>
          <p:nvPr userDrawn="1"/>
        </p:nvCxnSpPr>
        <p:spPr>
          <a:xfrm>
            <a:off x="609441" y="4800602"/>
            <a:ext cx="10969943"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C3D8781-68A5-C35D-0B5C-D7E308F99581}"/>
              </a:ext>
            </a:extLst>
          </p:cNvPr>
          <p:cNvSpPr/>
          <p:nvPr userDrawn="1"/>
        </p:nvSpPr>
        <p:spPr>
          <a:xfrm>
            <a:off x="1446796" y="4716378"/>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Oval 14">
            <a:extLst>
              <a:ext uri="{FF2B5EF4-FFF2-40B4-BE49-F238E27FC236}">
                <a16:creationId xmlns:a16="http://schemas.microsoft.com/office/drawing/2014/main" id="{E6B50534-8912-F488-1B98-299727704534}"/>
              </a:ext>
            </a:extLst>
          </p:cNvPr>
          <p:cNvSpPr/>
          <p:nvPr userDrawn="1"/>
        </p:nvSpPr>
        <p:spPr>
          <a:xfrm>
            <a:off x="3724246" y="470853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Oval 15">
            <a:extLst>
              <a:ext uri="{FF2B5EF4-FFF2-40B4-BE49-F238E27FC236}">
                <a16:creationId xmlns:a16="http://schemas.microsoft.com/office/drawing/2014/main" id="{F4AC03FD-8700-9897-5E2F-561981623E53}"/>
              </a:ext>
            </a:extLst>
          </p:cNvPr>
          <p:cNvSpPr/>
          <p:nvPr userDrawn="1"/>
        </p:nvSpPr>
        <p:spPr>
          <a:xfrm>
            <a:off x="6017893" y="4707731"/>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a:extLst>
              <a:ext uri="{FF2B5EF4-FFF2-40B4-BE49-F238E27FC236}">
                <a16:creationId xmlns:a16="http://schemas.microsoft.com/office/drawing/2014/main" id="{B9D00326-0BB5-1A5F-E5B0-1D20FD3C83AF}"/>
              </a:ext>
            </a:extLst>
          </p:cNvPr>
          <p:cNvSpPr/>
          <p:nvPr userDrawn="1"/>
        </p:nvSpPr>
        <p:spPr>
          <a:xfrm>
            <a:off x="8293873" y="4716377"/>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Content Placeholder 2">
            <a:extLst>
              <a:ext uri="{FF2B5EF4-FFF2-40B4-BE49-F238E27FC236}">
                <a16:creationId xmlns:a16="http://schemas.microsoft.com/office/drawing/2014/main" id="{8D4B3424-4CD4-F2DD-3DA6-B42B813C9881}"/>
              </a:ext>
            </a:extLst>
          </p:cNvPr>
          <p:cNvSpPr>
            <a:spLocks noGrp="1"/>
          </p:cNvSpPr>
          <p:nvPr>
            <p:ph sz="half" idx="19" hasCustomPrompt="1"/>
          </p:nvPr>
        </p:nvSpPr>
        <p:spPr>
          <a:xfrm>
            <a:off x="609437" y="252245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8" name="Oval 7">
            <a:extLst>
              <a:ext uri="{FF2B5EF4-FFF2-40B4-BE49-F238E27FC236}">
                <a16:creationId xmlns:a16="http://schemas.microsoft.com/office/drawing/2014/main" id="{4BCBE279-6146-F8C0-489E-33FB47C7A3DA}"/>
              </a:ext>
            </a:extLst>
          </p:cNvPr>
          <p:cNvSpPr/>
          <p:nvPr userDrawn="1"/>
        </p:nvSpPr>
        <p:spPr>
          <a:xfrm>
            <a:off x="10576813" y="4716376"/>
            <a:ext cx="184081" cy="1841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 Placeholder 10">
            <a:extLst>
              <a:ext uri="{FF2B5EF4-FFF2-40B4-BE49-F238E27FC236}">
                <a16:creationId xmlns:a16="http://schemas.microsoft.com/office/drawing/2014/main" id="{C11D6D17-822B-2D8F-C83E-DA82FA11BEF7}"/>
              </a:ext>
            </a:extLst>
          </p:cNvPr>
          <p:cNvSpPr>
            <a:spLocks noGrp="1"/>
          </p:cNvSpPr>
          <p:nvPr>
            <p:ph type="body" sz="quarter" idx="27" hasCustomPrompt="1"/>
          </p:nvPr>
        </p:nvSpPr>
        <p:spPr>
          <a:xfrm>
            <a:off x="624673"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2" name="Text Placeholder 10">
            <a:extLst>
              <a:ext uri="{FF2B5EF4-FFF2-40B4-BE49-F238E27FC236}">
                <a16:creationId xmlns:a16="http://schemas.microsoft.com/office/drawing/2014/main" id="{FCF4AD1A-6948-3DD9-B27C-ADB321C65C87}"/>
              </a:ext>
            </a:extLst>
          </p:cNvPr>
          <p:cNvSpPr>
            <a:spLocks noGrp="1"/>
          </p:cNvSpPr>
          <p:nvPr>
            <p:ph type="body" sz="quarter" idx="28" hasCustomPrompt="1"/>
          </p:nvPr>
        </p:nvSpPr>
        <p:spPr>
          <a:xfrm>
            <a:off x="2902124"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3" name="Text Placeholder 10">
            <a:extLst>
              <a:ext uri="{FF2B5EF4-FFF2-40B4-BE49-F238E27FC236}">
                <a16:creationId xmlns:a16="http://schemas.microsoft.com/office/drawing/2014/main" id="{5C1F01C7-6711-D98D-657C-86FFD32DCEEC}"/>
              </a:ext>
            </a:extLst>
          </p:cNvPr>
          <p:cNvSpPr>
            <a:spLocks noGrp="1"/>
          </p:cNvSpPr>
          <p:nvPr>
            <p:ph type="body" sz="quarter" idx="29" hasCustomPrompt="1"/>
          </p:nvPr>
        </p:nvSpPr>
        <p:spPr>
          <a:xfrm>
            <a:off x="5195770"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14" name="Text Placeholder 10">
            <a:extLst>
              <a:ext uri="{FF2B5EF4-FFF2-40B4-BE49-F238E27FC236}">
                <a16:creationId xmlns:a16="http://schemas.microsoft.com/office/drawing/2014/main" id="{F19F6795-7145-01CE-B99B-FBDA21C3F22C}"/>
              </a:ext>
            </a:extLst>
          </p:cNvPr>
          <p:cNvSpPr>
            <a:spLocks noGrp="1"/>
          </p:cNvSpPr>
          <p:nvPr>
            <p:ph type="body" sz="quarter" idx="30" hasCustomPrompt="1"/>
          </p:nvPr>
        </p:nvSpPr>
        <p:spPr>
          <a:xfrm>
            <a:off x="747175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0" name="Text Placeholder 10">
            <a:extLst>
              <a:ext uri="{FF2B5EF4-FFF2-40B4-BE49-F238E27FC236}">
                <a16:creationId xmlns:a16="http://schemas.microsoft.com/office/drawing/2014/main" id="{D22D98CE-482A-0590-5314-A940C7489A1C}"/>
              </a:ext>
            </a:extLst>
          </p:cNvPr>
          <p:cNvSpPr>
            <a:spLocks noGrp="1"/>
          </p:cNvSpPr>
          <p:nvPr>
            <p:ph type="body" sz="quarter" idx="31" hasCustomPrompt="1"/>
          </p:nvPr>
        </p:nvSpPr>
        <p:spPr>
          <a:xfrm>
            <a:off x="9754691" y="4982885"/>
            <a:ext cx="1828324" cy="1188720"/>
          </a:xfrm>
        </p:spPr>
        <p:txBody>
          <a:bodyPr tIns="91440" bIns="0">
            <a:normAutofit/>
          </a:bodyPr>
          <a:lstStyle>
            <a:lvl1pPr marL="0" indent="0" algn="ctr">
              <a:buNone/>
              <a:defRPr sz="1600">
                <a:solidFill>
                  <a:srgbClr val="6C7986"/>
                </a:solidFill>
              </a:defRPr>
            </a:lvl1pPr>
          </a:lstStyle>
          <a:p>
            <a:pPr lvl="0"/>
            <a:r>
              <a:rPr lang="en-US"/>
              <a:t>Phase</a:t>
            </a:r>
          </a:p>
        </p:txBody>
      </p:sp>
      <p:sp>
        <p:nvSpPr>
          <p:cNvPr id="21" name="Text Placeholder 49">
            <a:extLst>
              <a:ext uri="{FF2B5EF4-FFF2-40B4-BE49-F238E27FC236}">
                <a16:creationId xmlns:a16="http://schemas.microsoft.com/office/drawing/2014/main" id="{D47C7531-B707-12B3-3B5F-80FDD536A441}"/>
              </a:ext>
            </a:extLst>
          </p:cNvPr>
          <p:cNvSpPr>
            <a:spLocks noGrp="1"/>
          </p:cNvSpPr>
          <p:nvPr>
            <p:ph type="body" sz="quarter" idx="32" hasCustomPrompt="1"/>
          </p:nvPr>
        </p:nvSpPr>
        <p:spPr>
          <a:xfrm>
            <a:off x="624673" y="2057400"/>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26" name="Text Placeholder 49">
            <a:extLst>
              <a:ext uri="{FF2B5EF4-FFF2-40B4-BE49-F238E27FC236}">
                <a16:creationId xmlns:a16="http://schemas.microsoft.com/office/drawing/2014/main" id="{E75051A1-C28C-B9FF-D1FE-6323860F1819}"/>
              </a:ext>
            </a:extLst>
          </p:cNvPr>
          <p:cNvSpPr>
            <a:spLocks noGrp="1"/>
          </p:cNvSpPr>
          <p:nvPr>
            <p:ph type="body" sz="quarter" idx="33" hasCustomPrompt="1"/>
          </p:nvPr>
        </p:nvSpPr>
        <p:spPr>
          <a:xfrm>
            <a:off x="2908214"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6F9BF235-3745-9281-163A-0D2A1C80D685}"/>
              </a:ext>
            </a:extLst>
          </p:cNvPr>
          <p:cNvSpPr>
            <a:spLocks noGrp="1"/>
          </p:cNvSpPr>
          <p:nvPr>
            <p:ph type="body" sz="quarter" idx="34" hasCustomPrompt="1"/>
          </p:nvPr>
        </p:nvSpPr>
        <p:spPr>
          <a:xfrm>
            <a:off x="5180250" y="2057398"/>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533E46F0-5CAA-BF8D-19FF-D2AA50FF194B}"/>
              </a:ext>
            </a:extLst>
          </p:cNvPr>
          <p:cNvSpPr>
            <a:spLocks noGrp="1"/>
          </p:cNvSpPr>
          <p:nvPr>
            <p:ph type="body" sz="quarter" idx="35" hasCustomPrompt="1"/>
          </p:nvPr>
        </p:nvSpPr>
        <p:spPr>
          <a:xfrm>
            <a:off x="7467519" y="2054871"/>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5" name="Text Placeholder 49">
            <a:extLst>
              <a:ext uri="{FF2B5EF4-FFF2-40B4-BE49-F238E27FC236}">
                <a16:creationId xmlns:a16="http://schemas.microsoft.com/office/drawing/2014/main" id="{E8E8A702-D08A-314C-58E4-65FD6073CCFD}"/>
              </a:ext>
            </a:extLst>
          </p:cNvPr>
          <p:cNvSpPr>
            <a:spLocks noGrp="1"/>
          </p:cNvSpPr>
          <p:nvPr>
            <p:ph type="body" sz="quarter" idx="36" hasCustomPrompt="1"/>
          </p:nvPr>
        </p:nvSpPr>
        <p:spPr>
          <a:xfrm>
            <a:off x="9758676" y="2054466"/>
            <a:ext cx="1813092" cy="457200"/>
          </a:xfrm>
        </p:spPr>
        <p:txBody>
          <a:bodyPr tIns="0" bIns="0">
            <a:noAutofit/>
          </a:bodyPr>
          <a:lstStyle>
            <a:lvl1pPr marL="0" indent="0">
              <a:lnSpc>
                <a:spcPct val="100000"/>
              </a:lnSpc>
              <a:buNone/>
              <a:defRPr sz="1999" b="1">
                <a:solidFill>
                  <a:srgbClr val="311E57"/>
                </a:solidFill>
                <a:latin typeface="+mj-lt"/>
              </a:defRPr>
            </a:lvl1pPr>
          </a:lstStyle>
          <a:p>
            <a:pPr lvl="0"/>
            <a:r>
              <a:rPr lang="en-US"/>
              <a:t>Heading</a:t>
            </a:r>
          </a:p>
        </p:txBody>
      </p:sp>
      <p:sp>
        <p:nvSpPr>
          <p:cNvPr id="36" name="Text Placeholder 16">
            <a:extLst>
              <a:ext uri="{FF2B5EF4-FFF2-40B4-BE49-F238E27FC236}">
                <a16:creationId xmlns:a16="http://schemas.microsoft.com/office/drawing/2014/main" id="{8CBC449B-49F0-F029-76DF-DD1637E8FE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4" name="Content Placeholder 2">
            <a:extLst>
              <a:ext uri="{FF2B5EF4-FFF2-40B4-BE49-F238E27FC236}">
                <a16:creationId xmlns:a16="http://schemas.microsoft.com/office/drawing/2014/main" id="{A0CAA698-AD4D-3BFD-1BA9-302769D441EE}"/>
              </a:ext>
            </a:extLst>
          </p:cNvPr>
          <p:cNvSpPr>
            <a:spLocks noGrp="1"/>
          </p:cNvSpPr>
          <p:nvPr>
            <p:ph sz="half" idx="37" hasCustomPrompt="1"/>
          </p:nvPr>
        </p:nvSpPr>
        <p:spPr>
          <a:xfrm>
            <a:off x="2902001" y="2514600"/>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6" name="Content Placeholder 2">
            <a:extLst>
              <a:ext uri="{FF2B5EF4-FFF2-40B4-BE49-F238E27FC236}">
                <a16:creationId xmlns:a16="http://schemas.microsoft.com/office/drawing/2014/main" id="{E0CE1036-EF86-858B-79E2-781EB050E663}"/>
              </a:ext>
            </a:extLst>
          </p:cNvPr>
          <p:cNvSpPr>
            <a:spLocks noGrp="1"/>
          </p:cNvSpPr>
          <p:nvPr>
            <p:ph sz="half" idx="38" hasCustomPrompt="1"/>
          </p:nvPr>
        </p:nvSpPr>
        <p:spPr>
          <a:xfrm>
            <a:off x="5170314" y="252858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9" name="Content Placeholder 2">
            <a:extLst>
              <a:ext uri="{FF2B5EF4-FFF2-40B4-BE49-F238E27FC236}">
                <a16:creationId xmlns:a16="http://schemas.microsoft.com/office/drawing/2014/main" id="{DC863667-3257-728E-DC1D-F6CE39EAB181}"/>
              </a:ext>
            </a:extLst>
          </p:cNvPr>
          <p:cNvSpPr>
            <a:spLocks noGrp="1"/>
          </p:cNvSpPr>
          <p:nvPr>
            <p:ph sz="half" idx="39" hasCustomPrompt="1"/>
          </p:nvPr>
        </p:nvSpPr>
        <p:spPr>
          <a:xfrm>
            <a:off x="7452938" y="2511666"/>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
        <p:nvSpPr>
          <p:cNvPr id="10" name="Content Placeholder 2">
            <a:extLst>
              <a:ext uri="{FF2B5EF4-FFF2-40B4-BE49-F238E27FC236}">
                <a16:creationId xmlns:a16="http://schemas.microsoft.com/office/drawing/2014/main" id="{B42A3A96-79D5-2EB5-99AF-5ECC51B321D5}"/>
              </a:ext>
            </a:extLst>
          </p:cNvPr>
          <p:cNvSpPr>
            <a:spLocks noGrp="1"/>
          </p:cNvSpPr>
          <p:nvPr>
            <p:ph sz="half" idx="40" hasCustomPrompt="1"/>
          </p:nvPr>
        </p:nvSpPr>
        <p:spPr>
          <a:xfrm>
            <a:off x="9743444" y="2525442"/>
            <a:ext cx="1828324" cy="1976986"/>
          </a:xfrm>
        </p:spPr>
        <p:txBody>
          <a:bodyPr tIns="182880" rIns="0">
            <a:normAutofit/>
          </a:bodyPr>
          <a:lstStyle>
            <a:lvl1pPr marL="0" indent="0" algn="l">
              <a:lnSpc>
                <a:spcPct val="150000"/>
              </a:lnSpc>
              <a:buNone/>
              <a:defRPr sz="1400">
                <a:solidFill>
                  <a:srgbClr val="6C7986"/>
                </a:solidFill>
                <a:latin typeface="+mn-lt"/>
                <a:ea typeface="Inter" panose="02000503000000020004" pitchFamily="2"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Content</a:t>
            </a:r>
          </a:p>
        </p:txBody>
      </p:sp>
    </p:spTree>
    <p:extLst>
      <p:ext uri="{BB962C8B-B14F-4D97-AF65-F5344CB8AC3E}">
        <p14:creationId xmlns:p14="http://schemas.microsoft.com/office/powerpoint/2010/main" val="239280717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Problem 1">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89D0656-72DA-2C3E-506E-46EB617BFE9E}"/>
              </a:ext>
            </a:extLst>
          </p:cNvPr>
          <p:cNvSpPr>
            <a:spLocks noGrp="1"/>
          </p:cNvSpPr>
          <p:nvPr>
            <p:ph type="pic" idx="31" hasCustomPrompt="1"/>
          </p:nvPr>
        </p:nvSpPr>
        <p:spPr>
          <a:xfrm>
            <a:off x="6094412" y="2"/>
            <a:ext cx="6094413"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2" name="Title 1">
            <a:extLst>
              <a:ext uri="{FF2B5EF4-FFF2-40B4-BE49-F238E27FC236}">
                <a16:creationId xmlns:a16="http://schemas.microsoft.com/office/drawing/2014/main" id="{9F80BE02-1946-809E-8FCD-A212EAAAA1B0}"/>
              </a:ext>
            </a:extLst>
          </p:cNvPr>
          <p:cNvSpPr>
            <a:spLocks noGrp="1"/>
          </p:cNvSpPr>
          <p:nvPr>
            <p:ph type="title" hasCustomPrompt="1"/>
          </p:nvPr>
        </p:nvSpPr>
        <p:spPr>
          <a:xfrm>
            <a:off x="609441" y="685800"/>
            <a:ext cx="5027890" cy="54864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17654744"/>
      </p:ext>
    </p:extLst>
  </p:cSld>
  <p:clrMapOvr>
    <a:masterClrMapping/>
  </p:clrMapOvr>
  <p:extLst>
    <p:ext uri="{DCECCB84-F9BA-43D5-87BE-67443E8EF086}">
      <p15:sldGuideLst xmlns:p15="http://schemas.microsoft.com/office/powerpoint/2012/main"/>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Problem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34991-B363-D1F8-0155-72D814D04FFA}"/>
              </a:ext>
            </a:extLst>
          </p:cNvPr>
          <p:cNvSpPr>
            <a:spLocks noGrp="1"/>
          </p:cNvSpPr>
          <p:nvPr>
            <p:ph type="title"/>
          </p:nvPr>
        </p:nvSpPr>
        <p:spPr>
          <a:xfrm>
            <a:off x="609441" y="1828800"/>
            <a:ext cx="4113728" cy="2514600"/>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FC0DC290-4B1C-5400-5D4E-B12A64D97A86}"/>
              </a:ext>
            </a:extLst>
          </p:cNvPr>
          <p:cNvSpPr>
            <a:spLocks noGrp="1"/>
          </p:cNvSpPr>
          <p:nvPr>
            <p:ph type="pic" sz="quarter" idx="10" hasCustomPrompt="1"/>
          </p:nvPr>
        </p:nvSpPr>
        <p:spPr>
          <a:xfrm>
            <a:off x="0" y="3"/>
            <a:ext cx="12188825"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4571999 h 6857999"/>
              <a:gd name="connsiteX5" fmla="*/ 5181600 w 12192000"/>
              <a:gd name="connsiteY5" fmla="*/ 4571999 h 6857999"/>
              <a:gd name="connsiteX6" fmla="*/ 5181600 w 12192000"/>
              <a:gd name="connsiteY6" fmla="*/ 1600199 h 6857999"/>
              <a:gd name="connsiteX7" fmla="*/ 0 w 12192000"/>
              <a:gd name="connsiteY7" fmla="*/ 16001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4571999"/>
                </a:lnTo>
                <a:lnTo>
                  <a:pt x="5181600" y="4571999"/>
                </a:lnTo>
                <a:lnTo>
                  <a:pt x="5181600" y="1600199"/>
                </a:lnTo>
                <a:lnTo>
                  <a:pt x="0" y="1600199"/>
                </a:lnTo>
                <a:close/>
              </a:path>
            </a:pathLst>
          </a:custGeom>
          <a:solidFill>
            <a:schemeClr val="tx1"/>
          </a:solidFill>
        </p:spPr>
        <p:txBody>
          <a:bodyPr wrap="square" anchor="t">
            <a:noAutofit/>
          </a:bodyPr>
          <a:lstStyle>
            <a:lvl1pPr marL="0" indent="0" algn="ctr">
              <a:buNone/>
              <a:defRPr>
                <a:solidFill>
                  <a:schemeClr val="bg1"/>
                </a:solidFill>
              </a:defRPr>
            </a:lvl1pPr>
          </a:lstStyle>
          <a:p>
            <a:pPr marL="0" marR="0" lvl="0" indent="0" algn="ctr" defTabSz="228531"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t>Use gray scale images to show the problem</a:t>
            </a:r>
          </a:p>
        </p:txBody>
      </p:sp>
    </p:spTree>
    <p:extLst>
      <p:ext uri="{BB962C8B-B14F-4D97-AF65-F5344CB8AC3E}">
        <p14:creationId xmlns:p14="http://schemas.microsoft.com/office/powerpoint/2010/main" val="2673462784"/>
      </p:ext>
    </p:extLst>
  </p:cSld>
  <p:clrMapOvr>
    <a:masterClrMapping/>
  </p:clrMapOvr>
  <p:extLst>
    <p:ext uri="{DCECCB84-F9BA-43D5-87BE-67443E8EF086}">
      <p15:sldGuideLst xmlns:p15="http://schemas.microsoft.com/office/powerpoint/2012/main"/>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Problem 3">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2476E46B-718B-E6C4-8B76-A142D1F55920}"/>
              </a:ext>
            </a:extLst>
          </p:cNvPr>
          <p:cNvSpPr>
            <a:spLocks noGrp="1"/>
          </p:cNvSpPr>
          <p:nvPr>
            <p:ph type="body" sz="half" idx="2" hasCustomPrompt="1"/>
          </p:nvPr>
        </p:nvSpPr>
        <p:spPr>
          <a:xfrm>
            <a:off x="609441" y="2514600"/>
            <a:ext cx="4113728" cy="3657600"/>
          </a:xfrm>
        </p:spPr>
        <p:txBody>
          <a:bodyPr tIns="182880"/>
          <a:lstStyle>
            <a:lvl1pPr marL="0" indent="0">
              <a:buNone/>
              <a:defRPr sz="1600">
                <a:solidFill>
                  <a:schemeClr val="tx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3" name="Picture Placeholder 2">
            <a:extLst>
              <a:ext uri="{FF2B5EF4-FFF2-40B4-BE49-F238E27FC236}">
                <a16:creationId xmlns:a16="http://schemas.microsoft.com/office/drawing/2014/main" id="{F6482F22-4DD0-02A5-70BC-118BF1C4963C}"/>
              </a:ext>
            </a:extLst>
          </p:cNvPr>
          <p:cNvSpPr>
            <a:spLocks noGrp="1"/>
          </p:cNvSpPr>
          <p:nvPr>
            <p:ph type="pic" idx="31" hasCustomPrompt="1"/>
          </p:nvPr>
        </p:nvSpPr>
        <p:spPr>
          <a:xfrm>
            <a:off x="5173624" y="2"/>
            <a:ext cx="7015202" cy="6857999"/>
          </a:xfrm>
          <a:solidFill>
            <a:schemeClr val="tx1"/>
          </a:solidFill>
        </p:spPr>
        <p:txBody>
          <a:bodyPr lIns="457200" tIns="457200" rIns="457200" bIns="457200"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Use gray scale images to show the problem</a:t>
            </a:r>
          </a:p>
        </p:txBody>
      </p:sp>
      <p:sp>
        <p:nvSpPr>
          <p:cNvPr id="4" name="Title 1">
            <a:extLst>
              <a:ext uri="{FF2B5EF4-FFF2-40B4-BE49-F238E27FC236}">
                <a16:creationId xmlns:a16="http://schemas.microsoft.com/office/drawing/2014/main" id="{226AA983-CD04-E16D-307E-4E6E3AC2C92E}"/>
              </a:ext>
            </a:extLst>
          </p:cNvPr>
          <p:cNvSpPr>
            <a:spLocks noGrp="1"/>
          </p:cNvSpPr>
          <p:nvPr>
            <p:ph type="title" hasCustomPrompt="1"/>
          </p:nvPr>
        </p:nvSpPr>
        <p:spPr>
          <a:xfrm>
            <a:off x="609441" y="685800"/>
            <a:ext cx="4113728" cy="1828800"/>
          </a:xfrm>
          <a:prstGeom prst="rect">
            <a:avLst/>
          </a:prstGeom>
        </p:spPr>
        <p:txBody>
          <a:bodyPr wrap="square" tIns="0" bIns="0" anchor="ctr">
            <a:noAutofit/>
          </a:bodyPr>
          <a:lstStyle>
            <a:lvl1pPr>
              <a:lnSpc>
                <a:spcPct val="100000"/>
              </a:lnSpc>
              <a:defRPr sz="3199">
                <a:solidFill>
                  <a:srgbClr val="311E57"/>
                </a:solidFill>
              </a:defRPr>
            </a:lvl1pPr>
          </a:lstStyle>
          <a:p>
            <a:r>
              <a:rPr lang="en-US"/>
              <a:t>Define the problem</a:t>
            </a:r>
          </a:p>
        </p:txBody>
      </p:sp>
    </p:spTree>
    <p:extLst>
      <p:ext uri="{BB962C8B-B14F-4D97-AF65-F5344CB8AC3E}">
        <p14:creationId xmlns:p14="http://schemas.microsoft.com/office/powerpoint/2010/main" val="995084025"/>
      </p:ext>
    </p:extLst>
  </p:cSld>
  <p:clrMapOvr>
    <a:masterClrMapping/>
  </p:clrMapOvr>
  <p:extLst>
    <p:ext uri="{DCECCB84-F9BA-43D5-87BE-67443E8EF086}">
      <p15:sldGuideLst xmlns:p15="http://schemas.microsoft.com/office/powerpoint/2012/main"/>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End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6094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6094412" y="0"/>
            <a:ext cx="6094412" cy="6858000"/>
          </a:xfrm>
        </p:spPr>
        <p:txBody>
          <a:bodyPr wrap="square" lIns="457200" tIns="731520" rIns="457200" bIns="731520">
            <a:normAutofit/>
          </a:bodyPr>
          <a:lstStyle>
            <a:lvl1pPr marL="0" indent="0">
              <a:buNone/>
              <a:defRPr sz="2399">
                <a:solidFill>
                  <a:srgbClr val="758390"/>
                </a:solidFill>
              </a:defRPr>
            </a:lvl1pPr>
            <a:lvl2pPr marL="457063" indent="0">
              <a:buNone/>
              <a:defRPr sz="1999"/>
            </a:lvl2pPr>
            <a:lvl3pPr marL="914126" indent="0">
              <a:buNone/>
              <a:defRPr sz="1799"/>
            </a:lvl3pPr>
            <a:lvl4pPr marL="1371189" indent="0">
              <a:buNone/>
              <a:defRPr sz="1600"/>
            </a:lvl4pPr>
            <a:lvl5pPr marL="1828251" indent="0">
              <a:buNone/>
              <a:defRPr sz="1600"/>
            </a:lvl5pPr>
            <a:lvl6pPr>
              <a:defRPr sz="1999"/>
            </a:lvl6pPr>
            <a:lvl7pPr>
              <a:defRPr sz="1999"/>
            </a:lvl7pPr>
            <a:lvl8pPr>
              <a:defRPr sz="1999"/>
            </a:lvl8pPr>
            <a:lvl9pPr>
              <a:defRPr sz="1999"/>
            </a:lvl9pPr>
          </a:lstStyle>
          <a:p>
            <a:pPr lvl="0"/>
            <a:r>
              <a:rPr lang="en-US"/>
              <a:t>Next steps or picture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195964220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End Next Step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1333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1143000"/>
            <a:ext cx="5942052" cy="22860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7" name="Content Placeholder 2">
            <a:extLst>
              <a:ext uri="{FF2B5EF4-FFF2-40B4-BE49-F238E27FC236}">
                <a16:creationId xmlns:a16="http://schemas.microsoft.com/office/drawing/2014/main" id="{155D0DE3-AEC6-30BD-F148-6D0C1E2CEFE2}"/>
              </a:ext>
            </a:extLst>
          </p:cNvPr>
          <p:cNvSpPr>
            <a:spLocks noGrp="1"/>
          </p:cNvSpPr>
          <p:nvPr>
            <p:ph idx="1" hasCustomPrompt="1"/>
          </p:nvPr>
        </p:nvSpPr>
        <p:spPr>
          <a:xfrm>
            <a:off x="7465656" y="685800"/>
            <a:ext cx="4113728" cy="5486401"/>
          </a:xfrm>
        </p:spPr>
        <p:txBody>
          <a:bodyPr wrap="square" anchor="ctr">
            <a:normAutofit/>
          </a:bodyPr>
          <a:lstStyle>
            <a:lvl1pPr marL="0" indent="0" algn="ctr">
              <a:buNone/>
              <a:defRPr sz="2399">
                <a:solidFill>
                  <a:srgbClr val="758390"/>
                </a:solidFill>
              </a:defRPr>
            </a:lvl1pPr>
            <a:lvl2pPr>
              <a:defRPr sz="1999"/>
            </a:lvl2pPr>
            <a:lvl3pPr>
              <a:defRPr sz="1799"/>
            </a:lvl3pPr>
            <a:lvl4pPr>
              <a:defRPr sz="1600"/>
            </a:lvl4pPr>
            <a:lvl5pPr>
              <a:defRPr sz="1600"/>
            </a:lvl5pPr>
            <a:lvl6pPr>
              <a:defRPr sz="1999"/>
            </a:lvl6pPr>
            <a:lvl7pPr>
              <a:defRPr sz="1999"/>
            </a:lvl7pPr>
            <a:lvl8pPr>
              <a:defRPr sz="1999"/>
            </a:lvl8pPr>
            <a:lvl9pPr>
              <a:defRPr sz="1999"/>
            </a:lvl9pPr>
          </a:lstStyle>
          <a:p>
            <a:pPr lvl="0"/>
            <a:r>
              <a:rPr lang="en-US"/>
              <a:t>Next step</a:t>
            </a:r>
          </a:p>
        </p:txBody>
      </p:sp>
      <p:sp>
        <p:nvSpPr>
          <p:cNvPr id="2" name="TextBox 1">
            <a:extLst>
              <a:ext uri="{FF2B5EF4-FFF2-40B4-BE49-F238E27FC236}">
                <a16:creationId xmlns:a16="http://schemas.microsoft.com/office/drawing/2014/main" id="{C9D6414E-0FC1-4665-DDD9-A85C0D3F0C59}"/>
              </a:ext>
            </a:extLst>
          </p:cNvPr>
          <p:cNvSpPr txBox="1"/>
          <p:nvPr userDrawn="1"/>
        </p:nvSpPr>
        <p:spPr>
          <a:xfrm>
            <a:off x="609442" y="685800"/>
            <a:ext cx="5547708" cy="457200"/>
          </a:xfrm>
          <a:prstGeom prst="rect">
            <a:avLst/>
          </a:prstGeom>
          <a:noFill/>
        </p:spPr>
        <p:txBody>
          <a:bodyPr wrap="square" lIns="0" tIns="0" rIns="0" bIns="0" rtlCol="0" anchor="ctr">
            <a:noAutofit/>
          </a:bodyPr>
          <a:lstStyle/>
          <a:p>
            <a:r>
              <a:rPr lang="en-US" sz="1600" b="1" i="0">
                <a:solidFill>
                  <a:schemeClr val="bg1"/>
                </a:solidFill>
                <a:latin typeface="+mj-lt"/>
                <a:ea typeface="Inter" panose="02000503000000020004" pitchFamily="2" charset="0"/>
              </a:rPr>
              <a:t>Next Steps</a:t>
            </a:r>
          </a:p>
        </p:txBody>
      </p:sp>
      <p:pic>
        <p:nvPicPr>
          <p:cNvPr id="9" name="Picture 8" descr="A picture containing text, clipart&#10;&#10;Description automatically generated">
            <a:extLst>
              <a:ext uri="{FF2B5EF4-FFF2-40B4-BE49-F238E27FC236}">
                <a16:creationId xmlns:a16="http://schemas.microsoft.com/office/drawing/2014/main" id="{05BC52B8-E3C1-21C4-019B-66891A671B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10" name="TextBox 9">
            <a:extLst>
              <a:ext uri="{FF2B5EF4-FFF2-40B4-BE49-F238E27FC236}">
                <a16:creationId xmlns:a16="http://schemas.microsoft.com/office/drawing/2014/main" id="{DFB51127-3E7B-A620-0F19-6F967143E31E}"/>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Tree>
    <p:extLst>
      <p:ext uri="{BB962C8B-B14F-4D97-AF65-F5344CB8AC3E}">
        <p14:creationId xmlns:p14="http://schemas.microsoft.com/office/powerpoint/2010/main" val="398371957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End Connect with Us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7008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99"/>
          </a:p>
        </p:txBody>
      </p:sp>
      <p:sp>
        <p:nvSpPr>
          <p:cNvPr id="6" name="Title 1">
            <a:extLst>
              <a:ext uri="{FF2B5EF4-FFF2-40B4-BE49-F238E27FC236}">
                <a16:creationId xmlns:a16="http://schemas.microsoft.com/office/drawing/2014/main" id="{D302DBB9-7ECB-6301-753D-6B384C0ED426}"/>
              </a:ext>
            </a:extLst>
          </p:cNvPr>
          <p:cNvSpPr>
            <a:spLocks noGrp="1"/>
          </p:cNvSpPr>
          <p:nvPr>
            <p:ph type="title" hasCustomPrompt="1"/>
          </p:nvPr>
        </p:nvSpPr>
        <p:spPr>
          <a:xfrm>
            <a:off x="609441" y="685800"/>
            <a:ext cx="4989800" cy="2743200"/>
          </a:xfrm>
          <a:prstGeom prst="rect">
            <a:avLst/>
          </a:prstGeom>
        </p:spPr>
        <p:txBody>
          <a:bodyPr wrap="square" anchor="b">
            <a:noAutofit/>
          </a:bodyPr>
          <a:lstStyle>
            <a:lvl1pPr>
              <a:defRPr sz="3199">
                <a:solidFill>
                  <a:schemeClr val="bg1"/>
                </a:solidFill>
                <a:latin typeface="+mj-lt"/>
              </a:defRPr>
            </a:lvl1pPr>
          </a:lstStyle>
          <a:p>
            <a:r>
              <a:rPr lang="en-US"/>
              <a:t>Presentation Title</a:t>
            </a:r>
          </a:p>
        </p:txBody>
      </p:sp>
      <p:sp>
        <p:nvSpPr>
          <p:cNvPr id="8" name="Text Placeholder 3">
            <a:extLst>
              <a:ext uri="{FF2B5EF4-FFF2-40B4-BE49-F238E27FC236}">
                <a16:creationId xmlns:a16="http://schemas.microsoft.com/office/drawing/2014/main" id="{762EAA2A-CD2E-827E-8B1D-2AA9A9BA7840}"/>
              </a:ext>
            </a:extLst>
          </p:cNvPr>
          <p:cNvSpPr>
            <a:spLocks noGrp="1"/>
          </p:cNvSpPr>
          <p:nvPr>
            <p:ph type="body" sz="half" idx="2" hasCustomPrompt="1"/>
          </p:nvPr>
        </p:nvSpPr>
        <p:spPr>
          <a:xfrm>
            <a:off x="609441" y="3429000"/>
            <a:ext cx="4989800" cy="1828800"/>
          </a:xfrm>
        </p:spPr>
        <p:txBody>
          <a:bodyPr wrap="square" tIns="91440"/>
          <a:lstStyle>
            <a:lvl1pPr marL="0" indent="0">
              <a:lnSpc>
                <a:spcPct val="150000"/>
              </a:lnSpc>
              <a:buNone/>
              <a:defRPr sz="16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FA4969BD-F6A3-B3FF-14F4-B18654B1D5C9}"/>
              </a:ext>
            </a:extLst>
          </p:cNvPr>
          <p:cNvSpPr>
            <a:spLocks noGrp="1"/>
          </p:cNvSpPr>
          <p:nvPr>
            <p:ph type="body" sz="quarter" idx="18" hasCustomPrompt="1"/>
          </p:nvPr>
        </p:nvSpPr>
        <p:spPr>
          <a:xfrm>
            <a:off x="609441" y="685800"/>
            <a:ext cx="4989800" cy="457200"/>
          </a:xfrm>
        </p:spPr>
        <p:txBody>
          <a:bodyPr wrap="square" tIns="0" bIns="0" anchor="ctr">
            <a:noAutofit/>
          </a:bodyPr>
          <a:lstStyle>
            <a:lvl1pPr marL="0" indent="0">
              <a:lnSpc>
                <a:spcPct val="100000"/>
              </a:lnSpc>
              <a:buNone/>
              <a:defRPr sz="1799" b="1">
                <a:solidFill>
                  <a:schemeClr val="bg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Message</a:t>
            </a:r>
          </a:p>
        </p:txBody>
      </p:sp>
      <p:pic>
        <p:nvPicPr>
          <p:cNvPr id="2" name="Picture 1" descr="A picture containing text, clipart&#10;&#10;Description automatically generated">
            <a:extLst>
              <a:ext uri="{FF2B5EF4-FFF2-40B4-BE49-F238E27FC236}">
                <a16:creationId xmlns:a16="http://schemas.microsoft.com/office/drawing/2014/main" id="{F1CB2B22-644D-9AC6-DE13-1EC3C3182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446441"/>
            <a:ext cx="1966907" cy="555189"/>
          </a:xfrm>
          <a:prstGeom prst="rect">
            <a:avLst/>
          </a:prstGeom>
        </p:spPr>
      </p:pic>
      <p:sp>
        <p:nvSpPr>
          <p:cNvPr id="9" name="TextBox 8">
            <a:extLst>
              <a:ext uri="{FF2B5EF4-FFF2-40B4-BE49-F238E27FC236}">
                <a16:creationId xmlns:a16="http://schemas.microsoft.com/office/drawing/2014/main" id="{B322E302-2C28-E8DD-140F-9821E64374EB}"/>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 ™️</a:t>
            </a:r>
          </a:p>
        </p:txBody>
      </p:sp>
      <p:sp>
        <p:nvSpPr>
          <p:cNvPr id="3" name="Text Placeholder 3">
            <a:extLst>
              <a:ext uri="{FF2B5EF4-FFF2-40B4-BE49-F238E27FC236}">
                <a16:creationId xmlns:a16="http://schemas.microsoft.com/office/drawing/2014/main" id="{E45EAEF8-33DF-4EEA-99BD-141EEE183314}"/>
              </a:ext>
            </a:extLst>
          </p:cNvPr>
          <p:cNvSpPr>
            <a:spLocks noGrp="1"/>
          </p:cNvSpPr>
          <p:nvPr>
            <p:ph type="body" sz="half" idx="19" hasCustomPrompt="1"/>
          </p:nvPr>
        </p:nvSpPr>
        <p:spPr>
          <a:xfrm>
            <a:off x="7465656" y="48006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0" name="Picture Placeholder 2">
            <a:extLst>
              <a:ext uri="{FF2B5EF4-FFF2-40B4-BE49-F238E27FC236}">
                <a16:creationId xmlns:a16="http://schemas.microsoft.com/office/drawing/2014/main" id="{4184D200-7686-F42E-59B5-EF77FFB069F3}"/>
              </a:ext>
            </a:extLst>
          </p:cNvPr>
          <p:cNvSpPr>
            <a:spLocks noGrp="1"/>
          </p:cNvSpPr>
          <p:nvPr>
            <p:ph type="pic" idx="10" hasCustomPrompt="1"/>
          </p:nvPr>
        </p:nvSpPr>
        <p:spPr>
          <a:xfrm>
            <a:off x="7008575" y="0"/>
            <a:ext cx="5165663" cy="45720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Headshot</a:t>
            </a:r>
          </a:p>
        </p:txBody>
      </p:sp>
      <p:sp>
        <p:nvSpPr>
          <p:cNvPr id="11" name="Text Placeholder 3">
            <a:extLst>
              <a:ext uri="{FF2B5EF4-FFF2-40B4-BE49-F238E27FC236}">
                <a16:creationId xmlns:a16="http://schemas.microsoft.com/office/drawing/2014/main" id="{93B5E569-E430-BBFF-0F6C-C23A83F54805}"/>
              </a:ext>
            </a:extLst>
          </p:cNvPr>
          <p:cNvSpPr>
            <a:spLocks noGrp="1"/>
          </p:cNvSpPr>
          <p:nvPr>
            <p:ph type="body" sz="half" idx="20" hasCustomPrompt="1"/>
          </p:nvPr>
        </p:nvSpPr>
        <p:spPr>
          <a:xfrm>
            <a:off x="7465656" y="5266834"/>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12" name="Text Placeholder 3">
            <a:extLst>
              <a:ext uri="{FF2B5EF4-FFF2-40B4-BE49-F238E27FC236}">
                <a16:creationId xmlns:a16="http://schemas.microsoft.com/office/drawing/2014/main" id="{7699F397-F20E-FB5B-ADF9-3E4F1FDF7F30}"/>
              </a:ext>
            </a:extLst>
          </p:cNvPr>
          <p:cNvSpPr>
            <a:spLocks noGrp="1"/>
          </p:cNvSpPr>
          <p:nvPr>
            <p:ph type="body" sz="half" idx="21" hasCustomPrompt="1"/>
          </p:nvPr>
        </p:nvSpPr>
        <p:spPr>
          <a:xfrm>
            <a:off x="7465656" y="5715000"/>
            <a:ext cx="4113728" cy="457200"/>
          </a:xfrm>
        </p:spPr>
        <p:txBody>
          <a:bodyPr wrap="square" tIns="0" anchor="ctr"/>
          <a:lstStyle>
            <a:lvl1pPr marL="0" indent="0" algn="ctr">
              <a:lnSpc>
                <a:spcPct val="150000"/>
              </a:lnSpc>
              <a:buNone/>
              <a:defRPr sz="1600">
                <a:solidFill>
                  <a:schemeClr val="tx2"/>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Tree>
    <p:extLst>
      <p:ext uri="{BB962C8B-B14F-4D97-AF65-F5344CB8AC3E}">
        <p14:creationId xmlns:p14="http://schemas.microsoft.com/office/powerpoint/2010/main" val="3070559210"/>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QR Co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0A6024-9CBA-CFF6-6BBB-26081CC529F4}"/>
              </a:ext>
            </a:extLst>
          </p:cNvPr>
          <p:cNvSpPr/>
          <p:nvPr userDrawn="1"/>
        </p:nvSpPr>
        <p:spPr>
          <a:xfrm>
            <a:off x="3351927" y="0"/>
            <a:ext cx="8836898" cy="6400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83A530DE-3443-3A15-C7D0-7B59B16B9862}"/>
              </a:ext>
            </a:extLst>
          </p:cNvPr>
          <p:cNvSpPr>
            <a:spLocks noGrp="1"/>
          </p:cNvSpPr>
          <p:nvPr>
            <p:ph type="title"/>
          </p:nvPr>
        </p:nvSpPr>
        <p:spPr>
          <a:xfrm>
            <a:off x="4723170" y="2286000"/>
            <a:ext cx="6399133" cy="2286000"/>
          </a:xfrm>
          <a:prstGeom prst="rect">
            <a:avLst/>
          </a:prstGeom>
        </p:spPr>
        <p:txBody>
          <a:bodyPr/>
          <a:lstStyle>
            <a:lvl1pPr>
              <a:defRPr>
                <a:solidFill>
                  <a:schemeClr val="bg1"/>
                </a:solidFill>
              </a:defRPr>
            </a:lvl1pPr>
          </a:lstStyle>
          <a:p>
            <a:r>
              <a:rPr lang="en-US"/>
              <a:t>Click to edit Master title style</a:t>
            </a:r>
          </a:p>
        </p:txBody>
      </p:sp>
      <p:sp>
        <p:nvSpPr>
          <p:cNvPr id="10" name="Rounded Rectangle 9">
            <a:extLst>
              <a:ext uri="{FF2B5EF4-FFF2-40B4-BE49-F238E27FC236}">
                <a16:creationId xmlns:a16="http://schemas.microsoft.com/office/drawing/2014/main" id="{1276E5FE-E260-09B8-8166-BEFA9958ED68}"/>
              </a:ext>
            </a:extLst>
          </p:cNvPr>
          <p:cNvSpPr/>
          <p:nvPr userDrawn="1"/>
        </p:nvSpPr>
        <p:spPr>
          <a:xfrm>
            <a:off x="2437765" y="2514600"/>
            <a:ext cx="1828324" cy="1828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Picture Placeholder 14">
            <a:extLst>
              <a:ext uri="{FF2B5EF4-FFF2-40B4-BE49-F238E27FC236}">
                <a16:creationId xmlns:a16="http://schemas.microsoft.com/office/drawing/2014/main" id="{4510AAC4-01A6-B230-FE39-943B2D6F8B1B}"/>
              </a:ext>
            </a:extLst>
          </p:cNvPr>
          <p:cNvSpPr>
            <a:spLocks noGrp="1"/>
          </p:cNvSpPr>
          <p:nvPr>
            <p:ph type="pic" sz="quarter" idx="10" hasCustomPrompt="1"/>
          </p:nvPr>
        </p:nvSpPr>
        <p:spPr>
          <a:xfrm>
            <a:off x="2666305" y="2743200"/>
            <a:ext cx="1371243" cy="1371600"/>
          </a:xfrm>
          <a:solidFill>
            <a:schemeClr val="tx1"/>
          </a:solidFill>
        </p:spPr>
        <p:txBody>
          <a:bodyPr/>
          <a:lstStyle>
            <a:lvl1pPr marL="0" indent="0" algn="ctr">
              <a:buNone/>
              <a:defRPr>
                <a:solidFill>
                  <a:schemeClr val="bg1"/>
                </a:solidFill>
              </a:defRPr>
            </a:lvl1pPr>
          </a:lstStyle>
          <a:p>
            <a:r>
              <a:rPr lang="en-US"/>
              <a:t>QR Code</a:t>
            </a:r>
          </a:p>
        </p:txBody>
      </p:sp>
    </p:spTree>
    <p:extLst>
      <p:ext uri="{BB962C8B-B14F-4D97-AF65-F5344CB8AC3E}">
        <p14:creationId xmlns:p14="http://schemas.microsoft.com/office/powerpoint/2010/main" val="301800542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4" name="TextBox 3">
            <a:extLst>
              <a:ext uri="{FF2B5EF4-FFF2-40B4-BE49-F238E27FC236}">
                <a16:creationId xmlns:a16="http://schemas.microsoft.com/office/drawing/2014/main" id="{1BB97280-E565-1490-812C-52B8B13A3CE4}"/>
              </a:ext>
            </a:extLst>
          </p:cNvPr>
          <p:cNvSpPr txBox="1"/>
          <p:nvPr userDrawn="1"/>
        </p:nvSpPr>
        <p:spPr>
          <a:xfrm>
            <a:off x="0" y="2286000"/>
            <a:ext cx="4723170" cy="2286000"/>
          </a:xfrm>
          <a:prstGeom prst="rect">
            <a:avLst/>
          </a:prstGeom>
          <a:noFill/>
        </p:spPr>
        <p:txBody>
          <a:bodyPr wrap="square" rtlCol="0" anchor="ctr" anchorCtr="0">
            <a:normAutofit/>
          </a:bodyPr>
          <a:lstStyle/>
          <a:p>
            <a:pPr algn="ctr"/>
            <a:r>
              <a:rPr lang="en-US" sz="5398" b="1" i="0">
                <a:solidFill>
                  <a:schemeClr val="tx2"/>
                </a:solidFill>
                <a:latin typeface="+mj-lt"/>
                <a:ea typeface="Inter" panose="02000503000000020004" pitchFamily="2" charset="0"/>
                <a:cs typeface="Arial" panose="020B0604020202020204" pitchFamily="34" charset="0"/>
              </a:rPr>
              <a:t>Thank You</a:t>
            </a:r>
          </a:p>
        </p:txBody>
      </p:sp>
    </p:spTree>
    <p:extLst>
      <p:ext uri="{BB962C8B-B14F-4D97-AF65-F5344CB8AC3E}">
        <p14:creationId xmlns:p14="http://schemas.microsoft.com/office/powerpoint/2010/main" val="3911588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7" name="Title 47">
            <a:extLst>
              <a:ext uri="{FF2B5EF4-FFF2-40B4-BE49-F238E27FC236}">
                <a16:creationId xmlns:a16="http://schemas.microsoft.com/office/drawing/2014/main" id="{9DA1EBF8-7B2A-4643-90FB-18B417418A39}"/>
              </a:ext>
            </a:extLst>
          </p:cNvPr>
          <p:cNvSpPr>
            <a:spLocks noGrp="1"/>
          </p:cNvSpPr>
          <p:nvPr>
            <p:ph type="title" hasCustomPrompt="1"/>
          </p:nvPr>
        </p:nvSpPr>
        <p:spPr>
          <a:xfrm>
            <a:off x="442640" y="1745753"/>
            <a:ext cx="9375775" cy="1325880"/>
          </a:xfrm>
        </p:spPr>
        <p:txBody>
          <a:bodyPr anchor="b">
            <a:noAutofit/>
          </a:bodyPr>
          <a:lstStyle>
            <a:lvl1pPr>
              <a:lnSpc>
                <a:spcPct val="100000"/>
              </a:lnSpc>
              <a:defRPr sz="4500">
                <a:solidFill>
                  <a:schemeClr val="bg1"/>
                </a:solidFill>
              </a:defRPr>
            </a:lvl1pPr>
          </a:lstStyle>
          <a:p>
            <a:r>
              <a:rPr lang="en-GB"/>
              <a:t>Click to edit master title style</a:t>
            </a:r>
            <a:endParaRPr lang="en-US"/>
          </a:p>
        </p:txBody>
      </p:sp>
      <p:sp>
        <p:nvSpPr>
          <p:cNvPr id="8" name="Text Placeholder 49">
            <a:extLst>
              <a:ext uri="{FF2B5EF4-FFF2-40B4-BE49-F238E27FC236}">
                <a16:creationId xmlns:a16="http://schemas.microsoft.com/office/drawing/2014/main" id="{8BE93E10-849B-4499-BF44-2122329303B2}"/>
              </a:ext>
            </a:extLst>
          </p:cNvPr>
          <p:cNvSpPr>
            <a:spLocks noGrp="1"/>
          </p:cNvSpPr>
          <p:nvPr>
            <p:ph type="body" sz="quarter" idx="10" hasCustomPrompt="1"/>
          </p:nvPr>
        </p:nvSpPr>
        <p:spPr>
          <a:xfrm>
            <a:off x="451605" y="3050795"/>
            <a:ext cx="9375775"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6685737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E1E4E7</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6C7986</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F0F5FA</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pt)</a:t>
            </a:r>
          </a:p>
        </p:txBody>
      </p:sp>
    </p:spTree>
    <p:extLst>
      <p:ext uri="{BB962C8B-B14F-4D97-AF65-F5344CB8AC3E}">
        <p14:creationId xmlns:p14="http://schemas.microsoft.com/office/powerpoint/2010/main" val="99744663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1"/>
        <p:cNvGrpSpPr/>
        <p:nvPr/>
      </p:nvGrpSpPr>
      <p:grpSpPr>
        <a:xfrm>
          <a:off x="0" y="0"/>
          <a:ext cx="0" cy="0"/>
          <a:chOff x="0" y="0"/>
          <a:chExt cx="0" cy="0"/>
        </a:xfrm>
      </p:grpSpPr>
      <p:sp>
        <p:nvSpPr>
          <p:cNvPr id="52" name="Google Shape;52;g230b1a41ba8_0_220"/>
          <p:cNvSpPr txBox="1">
            <a:spLocks noGrp="1"/>
          </p:cNvSpPr>
          <p:nvPr>
            <p:ph type="title"/>
          </p:nvPr>
        </p:nvSpPr>
        <p:spPr>
          <a:xfrm>
            <a:off x="1408698" y="1127051"/>
            <a:ext cx="9371359" cy="29238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99" b="1" i="0">
                <a:solidFill>
                  <a:srgbClr val="231F20"/>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30b1a41ba8_0_220"/>
          <p:cNvSpPr txBox="1">
            <a:spLocks noGrp="1"/>
          </p:cNvSpPr>
          <p:nvPr>
            <p:ph type="body" idx="1"/>
          </p:nvPr>
        </p:nvSpPr>
        <p:spPr>
          <a:xfrm>
            <a:off x="1434747" y="3029622"/>
            <a:ext cx="9319472" cy="230832"/>
          </a:xfrm>
          <a:prstGeom prst="rect">
            <a:avLst/>
          </a:prstGeom>
          <a:noFill/>
          <a:ln>
            <a:noFill/>
          </a:ln>
        </p:spPr>
        <p:txBody>
          <a:bodyPr spcFirstLastPara="1" wrap="square" lIns="0" tIns="0" rIns="0" bIns="0" anchor="t" anchorCtr="0">
            <a:spAutoFit/>
          </a:bodyPr>
          <a:lstStyle>
            <a:lvl1pPr marL="457052" lvl="0" indent="-228525" algn="l">
              <a:lnSpc>
                <a:spcPct val="100000"/>
              </a:lnSpc>
              <a:spcBef>
                <a:spcPts val="0"/>
              </a:spcBef>
              <a:spcAft>
                <a:spcPts val="0"/>
              </a:spcAft>
              <a:buSzPts val="1400"/>
              <a:buNone/>
              <a:defRPr sz="1500" b="0" i="0">
                <a:solidFill>
                  <a:srgbClr val="231F20"/>
                </a:solidFill>
                <a:latin typeface="Roboto Light"/>
                <a:ea typeface="Roboto Light"/>
                <a:cs typeface="Roboto Light"/>
                <a:sym typeface="Roboto Light"/>
              </a:defRPr>
            </a:lvl1pPr>
            <a:lvl2pPr marL="914103" lvl="1" indent="-228525" algn="l">
              <a:lnSpc>
                <a:spcPct val="100000"/>
              </a:lnSpc>
              <a:spcBef>
                <a:spcPts val="0"/>
              </a:spcBef>
              <a:spcAft>
                <a:spcPts val="0"/>
              </a:spcAft>
              <a:buSzPts val="1400"/>
              <a:buNone/>
              <a:defRPr/>
            </a:lvl2pPr>
            <a:lvl3pPr marL="1371155" lvl="2" indent="-228525" algn="l">
              <a:lnSpc>
                <a:spcPct val="100000"/>
              </a:lnSpc>
              <a:spcBef>
                <a:spcPts val="0"/>
              </a:spcBef>
              <a:spcAft>
                <a:spcPts val="0"/>
              </a:spcAft>
              <a:buSzPts val="1400"/>
              <a:buNone/>
              <a:defRPr/>
            </a:lvl3pPr>
            <a:lvl4pPr marL="1828205" lvl="3" indent="-228525" algn="l">
              <a:lnSpc>
                <a:spcPct val="100000"/>
              </a:lnSpc>
              <a:spcBef>
                <a:spcPts val="0"/>
              </a:spcBef>
              <a:spcAft>
                <a:spcPts val="0"/>
              </a:spcAft>
              <a:buSzPts val="1400"/>
              <a:buNone/>
              <a:defRPr/>
            </a:lvl4pPr>
            <a:lvl5pPr marL="2285257" lvl="4" indent="-228525" algn="l">
              <a:lnSpc>
                <a:spcPct val="100000"/>
              </a:lnSpc>
              <a:spcBef>
                <a:spcPts val="0"/>
              </a:spcBef>
              <a:spcAft>
                <a:spcPts val="0"/>
              </a:spcAft>
              <a:buSzPts val="1400"/>
              <a:buNone/>
              <a:defRPr/>
            </a:lvl5pPr>
            <a:lvl6pPr marL="2742308" lvl="5" indent="-228525" algn="l">
              <a:lnSpc>
                <a:spcPct val="100000"/>
              </a:lnSpc>
              <a:spcBef>
                <a:spcPts val="0"/>
              </a:spcBef>
              <a:spcAft>
                <a:spcPts val="0"/>
              </a:spcAft>
              <a:buSzPts val="1400"/>
              <a:buNone/>
              <a:defRPr/>
            </a:lvl6pPr>
            <a:lvl7pPr marL="3199360" lvl="6" indent="-228525" algn="l">
              <a:lnSpc>
                <a:spcPct val="100000"/>
              </a:lnSpc>
              <a:spcBef>
                <a:spcPts val="0"/>
              </a:spcBef>
              <a:spcAft>
                <a:spcPts val="0"/>
              </a:spcAft>
              <a:buSzPts val="1400"/>
              <a:buNone/>
              <a:defRPr/>
            </a:lvl7pPr>
            <a:lvl8pPr marL="3656412" lvl="7" indent="-228525" algn="l">
              <a:lnSpc>
                <a:spcPct val="100000"/>
              </a:lnSpc>
              <a:spcBef>
                <a:spcPts val="0"/>
              </a:spcBef>
              <a:spcAft>
                <a:spcPts val="0"/>
              </a:spcAft>
              <a:buSzPts val="1400"/>
              <a:buNone/>
              <a:defRPr/>
            </a:lvl8pPr>
            <a:lvl9pPr marL="4113463" lvl="8" indent="-228525" algn="l">
              <a:lnSpc>
                <a:spcPct val="100000"/>
              </a:lnSpc>
              <a:spcBef>
                <a:spcPts val="0"/>
              </a:spcBef>
              <a:spcAft>
                <a:spcPts val="0"/>
              </a:spcAft>
              <a:buSzPts val="1400"/>
              <a:buNone/>
              <a:defRPr/>
            </a:lvl9pPr>
          </a:lstStyle>
          <a:p>
            <a:endParaRPr/>
          </a:p>
        </p:txBody>
      </p:sp>
      <p:sp>
        <p:nvSpPr>
          <p:cNvPr id="54" name="Google Shape;54;g230b1a41ba8_0_220"/>
          <p:cNvSpPr txBox="1">
            <a:spLocks noGrp="1"/>
          </p:cNvSpPr>
          <p:nvPr>
            <p:ph type="ftr" idx="11"/>
          </p:nvPr>
        </p:nvSpPr>
        <p:spPr>
          <a:xfrm>
            <a:off x="683494" y="6441160"/>
            <a:ext cx="2722091" cy="161711"/>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051" b="0" i="0" u="none" strike="noStrike" cap="none">
                <a:solidFill>
                  <a:srgbClr val="02030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g230b1a41ba8_0_220"/>
          <p:cNvSpPr txBox="1">
            <a:spLocks noGrp="1"/>
          </p:cNvSpPr>
          <p:nvPr>
            <p:ph type="dt" idx="10"/>
          </p:nvPr>
        </p:nvSpPr>
        <p:spPr>
          <a:xfrm>
            <a:off x="609442" y="6377941"/>
            <a:ext cx="2803370" cy="21544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g230b1a41ba8_0_220"/>
          <p:cNvSpPr txBox="1">
            <a:spLocks noGrp="1"/>
          </p:cNvSpPr>
          <p:nvPr>
            <p:ph type="sldNum" idx="12"/>
          </p:nvPr>
        </p:nvSpPr>
        <p:spPr>
          <a:xfrm>
            <a:off x="8775955" y="6377943"/>
            <a:ext cx="2803370" cy="276999"/>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799"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3839843"/>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Greeting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680600-C2EF-029D-8D52-64FEB6A56A85}"/>
              </a:ext>
            </a:extLst>
          </p:cNvPr>
          <p:cNvSpPr>
            <a:spLocks noGrp="1"/>
          </p:cNvSpPr>
          <p:nvPr>
            <p:ph type="pic" sz="quarter" idx="10"/>
          </p:nvPr>
        </p:nvSpPr>
        <p:spPr>
          <a:xfrm>
            <a:off x="0"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4" name="Google Shape;779;g230b1a41ba8_2_137">
            <a:extLst>
              <a:ext uri="{FF2B5EF4-FFF2-40B4-BE49-F238E27FC236}">
                <a16:creationId xmlns:a16="http://schemas.microsoft.com/office/drawing/2014/main" id="{28BF631E-3E73-31AE-46F8-31ED906C4E86}"/>
              </a:ext>
            </a:extLst>
          </p:cNvPr>
          <p:cNvSpPr/>
          <p:nvPr userDrawn="1"/>
        </p:nvSpPr>
        <p:spPr>
          <a:xfrm>
            <a:off x="5180251" y="2"/>
            <a:ext cx="7008574" cy="6400799"/>
          </a:xfrm>
          <a:prstGeom prst="rect">
            <a:avLst/>
          </a:prstGeom>
          <a:solidFill>
            <a:srgbClr val="311E57"/>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799"/>
          </a:p>
        </p:txBody>
      </p:sp>
      <p:sp>
        <p:nvSpPr>
          <p:cNvPr id="3" name="Google Shape;686;g230b1a41ba8_0_6">
            <a:extLst>
              <a:ext uri="{FF2B5EF4-FFF2-40B4-BE49-F238E27FC236}">
                <a16:creationId xmlns:a16="http://schemas.microsoft.com/office/drawing/2014/main" id="{121F1312-1224-0E33-5BCF-4A0E2D58C00C}"/>
              </a:ext>
            </a:extLst>
          </p:cNvPr>
          <p:cNvSpPr txBox="1">
            <a:spLocks noGrp="1"/>
          </p:cNvSpPr>
          <p:nvPr>
            <p:ph type="title" hasCustomPrompt="1"/>
          </p:nvPr>
        </p:nvSpPr>
        <p:spPr>
          <a:xfrm>
            <a:off x="6094413" y="2971800"/>
            <a:ext cx="5484971" cy="914400"/>
          </a:xfrm>
          <a:prstGeom prst="rect">
            <a:avLst/>
          </a:prstGeom>
          <a:noFill/>
          <a:ln>
            <a:noFill/>
          </a:ln>
        </p:spPr>
        <p:txBody>
          <a:bodyPr spcFirstLastPara="1" wrap="square" lIns="0" tIns="0" rIns="0" bIns="0" anchor="t" anchorCtr="0">
            <a:noAutofit/>
          </a:bodyPr>
          <a:lstStyle>
            <a:lvl1pPr>
              <a:defRPr>
                <a:solidFill>
                  <a:srgbClr val="F0F5FA"/>
                </a:solidFill>
              </a:defRPr>
            </a:lvl1pPr>
          </a:lstStyle>
          <a:p>
            <a:pPr marL="0" lvl="0" indent="0" algn="l" rtl="0">
              <a:lnSpc>
                <a:spcPct val="120000"/>
              </a:lnSpc>
              <a:spcBef>
                <a:spcPts val="0"/>
              </a:spcBef>
              <a:spcAft>
                <a:spcPts val="0"/>
              </a:spcAft>
              <a:buClr>
                <a:schemeClr val="lt1"/>
              </a:buClr>
              <a:buSzPts val="3200"/>
              <a:buFont typeface="Inter"/>
              <a:buNone/>
            </a:pPr>
            <a:r>
              <a:rPr lang="en-US"/>
              <a:t>It’s great to meet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you</a:t>
            </a:r>
            <a:r>
              <a:rPr lang="en-US"/>
              <a:t>.</a:t>
            </a:r>
            <a:endParaRPr/>
          </a:p>
        </p:txBody>
      </p:sp>
      <p:sp>
        <p:nvSpPr>
          <p:cNvPr id="5" name="Text Placeholder 3">
            <a:extLst>
              <a:ext uri="{FF2B5EF4-FFF2-40B4-BE49-F238E27FC236}">
                <a16:creationId xmlns:a16="http://schemas.microsoft.com/office/drawing/2014/main" id="{D1D20C3D-702F-6C65-B8B3-E18C1F347ABA}"/>
              </a:ext>
            </a:extLst>
          </p:cNvPr>
          <p:cNvSpPr>
            <a:spLocks noGrp="1"/>
          </p:cNvSpPr>
          <p:nvPr>
            <p:ph type="body" sz="half" idx="2" hasCustomPrompt="1"/>
          </p:nvPr>
        </p:nvSpPr>
        <p:spPr>
          <a:xfrm>
            <a:off x="6094413" y="1828801"/>
            <a:ext cx="5484971" cy="685800"/>
          </a:xfrm>
        </p:spPr>
        <p:txBody>
          <a:bodyPr wrap="square" tIns="91440" rIns="457200" bIns="45720">
            <a:normAutofit/>
          </a:bodyPr>
          <a:lstStyle>
            <a:lvl1pPr marL="0" indent="0">
              <a:buNone/>
              <a:defRPr sz="1799" b="1">
                <a:solidFill>
                  <a:schemeClr val="bg1"/>
                </a:solidFill>
                <a:latin typeface="+mj-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Tree>
    <p:extLst>
      <p:ext uri="{BB962C8B-B14F-4D97-AF65-F5344CB8AC3E}">
        <p14:creationId xmlns:p14="http://schemas.microsoft.com/office/powerpoint/2010/main" val="105069948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Google Shape;1596;g23b5d3839b8_1_23">
            <a:extLst>
              <a:ext uri="{FF2B5EF4-FFF2-40B4-BE49-F238E27FC236}">
                <a16:creationId xmlns:a16="http://schemas.microsoft.com/office/drawing/2014/main" id="{9527AC9C-A8F3-53CE-CC84-1E6E975362E6}"/>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180251" y="0"/>
            <a:ext cx="7008575" cy="6401094"/>
          </a:xfrm>
          <a:prstGeom prst="rect">
            <a:avLst/>
          </a:prstGeom>
          <a:noFill/>
          <a:ln>
            <a:noFill/>
          </a:ln>
        </p:spPr>
      </p:pic>
      <p:grpSp>
        <p:nvGrpSpPr>
          <p:cNvPr id="4" name="Google Shape;1597;g23b5d3839b8_1_23">
            <a:extLst>
              <a:ext uri="{FF2B5EF4-FFF2-40B4-BE49-F238E27FC236}">
                <a16:creationId xmlns:a16="http://schemas.microsoft.com/office/drawing/2014/main" id="{4763C7B0-4F67-6F9D-7F38-03F3C5C93A92}"/>
              </a:ext>
            </a:extLst>
          </p:cNvPr>
          <p:cNvGrpSpPr/>
          <p:nvPr userDrawn="1"/>
        </p:nvGrpSpPr>
        <p:grpSpPr>
          <a:xfrm>
            <a:off x="5180250" y="19787"/>
            <a:ext cx="6957788" cy="6364456"/>
            <a:chOff x="5181600" y="19787"/>
            <a:chExt cx="6959600" cy="6364456"/>
          </a:xfrm>
        </p:grpSpPr>
        <p:sp>
          <p:nvSpPr>
            <p:cNvPr id="5" name="Google Shape;1598;g23b5d3839b8_1_23">
              <a:extLst>
                <a:ext uri="{FF2B5EF4-FFF2-40B4-BE49-F238E27FC236}">
                  <a16:creationId xmlns:a16="http://schemas.microsoft.com/office/drawing/2014/main" id="{9C8585AF-DDBE-0631-BA3E-6527BCC8536D}"/>
                </a:ext>
              </a:extLst>
            </p:cNvPr>
            <p:cNvSpPr txBox="1"/>
            <p:nvPr/>
          </p:nvSpPr>
          <p:spPr>
            <a:xfrm>
              <a:off x="51816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3</a:t>
              </a:r>
            </a:p>
            <a:p>
              <a:pPr marL="0" marR="0" lvl="0" indent="0" algn="ctr" rtl="0">
                <a:spcAft>
                  <a:spcPts val="0"/>
                </a:spcAft>
                <a:buClr>
                  <a:srgbClr val="000000"/>
                </a:buClr>
                <a:buSzPts val="1500"/>
                <a:buFont typeface="Arial"/>
                <a:buNone/>
              </a:pPr>
              <a:endParaRPr lang="en-US" sz="1000">
                <a:sym typeface="Inter SemiBold"/>
              </a:endParaRPr>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Continents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Locations in</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North America, Europe, Asia</a:t>
              </a:r>
              <a:endParaRPr sz="1000" b="0" i="0" u="none" strike="noStrike" cap="none">
                <a:solidFill>
                  <a:schemeClr val="lt1"/>
                </a:solidFill>
                <a:ea typeface="Inter"/>
                <a:cs typeface="Inter"/>
                <a:sym typeface="Inter"/>
              </a:endParaRPr>
            </a:p>
          </p:txBody>
        </p:sp>
        <p:sp>
          <p:nvSpPr>
            <p:cNvPr id="6" name="Google Shape;1599;g23b5d3839b8_1_23">
              <a:extLst>
                <a:ext uri="{FF2B5EF4-FFF2-40B4-BE49-F238E27FC236}">
                  <a16:creationId xmlns:a16="http://schemas.microsoft.com/office/drawing/2014/main" id="{0BCB6EF8-9281-B12D-8AC7-8797C7EB548E}"/>
                </a:ext>
              </a:extLst>
            </p:cNvPr>
            <p:cNvSpPr txBox="1"/>
            <p:nvPr/>
          </p:nvSpPr>
          <p:spPr>
            <a:xfrm>
              <a:off x="7504494"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1,200+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Customers</a:t>
              </a:r>
              <a:r>
                <a:rPr lang="en-US" sz="1000" b="0" i="0" u="none" strike="noStrike" cap="none">
                  <a:solidFill>
                    <a:schemeClr val="lt1"/>
                  </a:solidFill>
                  <a:ea typeface="Inter"/>
                  <a:cs typeface="Inter"/>
                  <a:sym typeface="Inter"/>
                </a:rPr>
                <a:t> </a:t>
              </a:r>
            </a:p>
            <a:p>
              <a:pPr marL="0" marR="0" lvl="0" indent="0" algn="ctr" rtl="0">
                <a:spcAft>
                  <a:spcPts val="0"/>
                </a:spcAft>
                <a:buClr>
                  <a:schemeClr val="dk1"/>
                </a:buClr>
                <a:buSzPts val="1000"/>
                <a:buFont typeface="Arial"/>
                <a:buNone/>
              </a:pP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G</a:t>
              </a:r>
              <a:r>
                <a:rPr lang="en-US" sz="1000" b="0" i="0" u="none" strike="noStrike" cap="none">
                  <a:solidFill>
                    <a:schemeClr val="lt1"/>
                  </a:solidFill>
                  <a:ea typeface="Inter"/>
                  <a:cs typeface="Inter"/>
                  <a:sym typeface="Inter"/>
                </a:rPr>
                <a:t>oing beyond workflows</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to lasting results</a:t>
              </a:r>
              <a:endParaRPr sz="1000" b="0" i="0" u="none" strike="noStrike" cap="none">
                <a:solidFill>
                  <a:schemeClr val="lt1"/>
                </a:solidFill>
                <a:ea typeface="Inter"/>
                <a:cs typeface="Inter"/>
                <a:sym typeface="Inter"/>
              </a:endParaRPr>
            </a:p>
          </p:txBody>
        </p:sp>
        <p:sp>
          <p:nvSpPr>
            <p:cNvPr id="7" name="Google Shape;1600;g23b5d3839b8_1_23">
              <a:extLst>
                <a:ext uri="{FF2B5EF4-FFF2-40B4-BE49-F238E27FC236}">
                  <a16:creationId xmlns:a16="http://schemas.microsoft.com/office/drawing/2014/main" id="{807D18F1-11CF-0617-2DB2-F7BBDBC441DA}"/>
                </a:ext>
              </a:extLst>
            </p:cNvPr>
            <p:cNvSpPr txBox="1"/>
            <p:nvPr/>
          </p:nvSpPr>
          <p:spPr>
            <a:xfrm>
              <a:off x="9855200" y="19787"/>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3,000+ </a:t>
              </a:r>
            </a:p>
            <a:p>
              <a:pPr marL="0" marR="0" lvl="0" indent="0" algn="ctr" rtl="0">
                <a:spcAft>
                  <a:spcPts val="0"/>
                </a:spcAft>
                <a:buClr>
                  <a:schemeClr val="dk1"/>
                </a:buClr>
                <a:buSzPts val="1000"/>
                <a:buFont typeface="Arial"/>
                <a:buNone/>
              </a:pP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Projects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 Transforming the way </a:t>
              </a:r>
              <a:endParaRPr sz="1000" b="0"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people do business</a:t>
              </a:r>
              <a:endParaRPr sz="1000" b="0"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8" name="Google Shape;1601;g23b5d3839b8_1_23">
              <a:extLst>
                <a:ext uri="{FF2B5EF4-FFF2-40B4-BE49-F238E27FC236}">
                  <a16:creationId xmlns:a16="http://schemas.microsoft.com/office/drawing/2014/main" id="{C3C606FE-01B9-B085-A8AE-4D636A17DE52}"/>
                </a:ext>
              </a:extLst>
            </p:cNvPr>
            <p:cNvSpPr txBox="1"/>
            <p:nvPr/>
          </p:nvSpPr>
          <p:spPr>
            <a:xfrm>
              <a:off x="51816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chemeClr val="dk1"/>
                </a:buClr>
                <a:buSzPts val="1000"/>
                <a:buFont typeface="Arial"/>
                <a:buNone/>
              </a:pPr>
              <a:r>
                <a:rPr lang="en-US" sz="2399" b="1" i="0" u="none" strike="noStrike" cap="none">
                  <a:solidFill>
                    <a:schemeClr val="lt1"/>
                  </a:solidFill>
                  <a:ea typeface="Inter SemiBold"/>
                  <a:cs typeface="Inter SemiBold"/>
                  <a:sym typeface="Inter SemiBold"/>
                </a:rPr>
                <a:t>780+</a:t>
              </a:r>
            </a:p>
            <a:p>
              <a:pPr marL="0" marR="0" lvl="0" indent="0" algn="ctr" rtl="0">
                <a:spcAft>
                  <a:spcPts val="0"/>
                </a:spcAft>
                <a:buClr>
                  <a:schemeClr val="dk1"/>
                </a:buClr>
                <a:buSzPts val="10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chemeClr val="dk1"/>
                </a:buClr>
                <a:buSzPts val="1000"/>
                <a:buFont typeface="Arial"/>
                <a:buNone/>
              </a:pPr>
              <a:r>
                <a:rPr lang="en-US" sz="1400" b="1" i="0" u="none" strike="noStrike" cap="none">
                  <a:solidFill>
                    <a:schemeClr val="lt1"/>
                  </a:solidFill>
                  <a:ea typeface="Inter"/>
                  <a:cs typeface="Inter"/>
                  <a:sym typeface="Inter"/>
                </a:rPr>
                <a:t>Certifications</a:t>
              </a:r>
            </a:p>
            <a:p>
              <a:pPr marL="0" marR="0" lvl="0" indent="0" algn="ctr" rtl="0">
                <a:spcAft>
                  <a:spcPts val="0"/>
                </a:spcAft>
                <a:buClr>
                  <a:schemeClr val="dk1"/>
                </a:buClr>
                <a:buSzPts val="10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Passed ServiceNow </a:t>
              </a:r>
              <a:endParaRPr sz="1000"/>
            </a:p>
            <a:p>
              <a:pPr marL="0" marR="0" lvl="0" indent="0" algn="ctr" rtl="0">
                <a:spcAft>
                  <a:spcPts val="0"/>
                </a:spcAft>
                <a:buClr>
                  <a:schemeClr val="dk1"/>
                </a:buClr>
                <a:buSzPts val="1000"/>
                <a:buFont typeface="Arial"/>
                <a:buNone/>
              </a:pPr>
              <a:r>
                <a:rPr lang="en-US" sz="1000" b="0" i="0" u="none" strike="noStrike" cap="none">
                  <a:solidFill>
                    <a:schemeClr val="lt1"/>
                  </a:solidFill>
                  <a:ea typeface="Inter"/>
                  <a:cs typeface="Inter"/>
                  <a:sym typeface="Inter"/>
                </a:rPr>
                <a:t>Certifications</a:t>
              </a:r>
              <a:endParaRPr sz="1000" b="0" i="0" u="none" strike="noStrike" cap="none">
                <a:solidFill>
                  <a:schemeClr val="lt1"/>
                </a:solidFill>
                <a:ea typeface="Inter"/>
                <a:cs typeface="Inter"/>
                <a:sym typeface="Inter"/>
              </a:endParaRPr>
            </a:p>
          </p:txBody>
        </p:sp>
        <p:sp>
          <p:nvSpPr>
            <p:cNvPr id="9" name="Google Shape;1602;g23b5d3839b8_1_23">
              <a:extLst>
                <a:ext uri="{FF2B5EF4-FFF2-40B4-BE49-F238E27FC236}">
                  <a16:creationId xmlns:a16="http://schemas.microsoft.com/office/drawing/2014/main" id="{AC93D29B-71B9-8787-8EE2-50054ED35945}"/>
                </a:ext>
              </a:extLst>
            </p:cNvPr>
            <p:cNvSpPr txBox="1"/>
            <p:nvPr/>
          </p:nvSpPr>
          <p:spPr>
            <a:xfrm>
              <a:off x="9855200"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1,100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Cakes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new go-lives</a:t>
              </a:r>
            </a:p>
            <a:p>
              <a:pPr marL="0" marR="0" lvl="0" indent="0" algn="ctr" rtl="0">
                <a:spcAft>
                  <a:spcPts val="0"/>
                </a:spcAft>
                <a:buClr>
                  <a:schemeClr val="dk1"/>
                </a:buClr>
                <a:buSzPts val="1000"/>
                <a:buFont typeface="Arial"/>
                <a:buNone/>
              </a:pPr>
              <a:r>
                <a:rPr lang="en-US" sz="1000">
                  <a:solidFill>
                    <a:schemeClr val="lt1"/>
                  </a:solidFill>
                  <a:ea typeface="Inter"/>
                  <a:cs typeface="Inter"/>
                  <a:sym typeface="Inter"/>
                </a:rPr>
                <a:t>w</a:t>
              </a:r>
              <a:r>
                <a:rPr lang="en-US" sz="1000" b="0" i="0" u="none" strike="noStrike" cap="none">
                  <a:solidFill>
                    <a:schemeClr val="lt1"/>
                  </a:solidFill>
                  <a:ea typeface="Inter"/>
                  <a:cs typeface="Inter"/>
                  <a:sym typeface="Inter"/>
                </a:rPr>
                <a:t>ith</a:t>
              </a:r>
              <a:r>
                <a:rPr lang="en-US" sz="1000">
                  <a:solidFill>
                    <a:schemeClr val="lt1"/>
                  </a:solidFill>
                  <a:ea typeface="Inter"/>
                  <a:cs typeface="Inter"/>
                  <a:sym typeface="Inter"/>
                </a:rPr>
                <a:t> </a:t>
              </a:r>
              <a:r>
                <a:rPr lang="en-US" sz="1000" b="0" i="0" u="none" strike="noStrike" cap="none">
                  <a:solidFill>
                    <a:schemeClr val="lt1"/>
                  </a:solidFill>
                  <a:ea typeface="Inter"/>
                  <a:cs typeface="Inter"/>
                  <a:sym typeface="Inter"/>
                </a:rPr>
                <a:t>our clients</a:t>
              </a:r>
              <a:endParaRPr sz="1000" b="0" i="0" u="none" strike="noStrike" cap="none">
                <a:solidFill>
                  <a:schemeClr val="lt1"/>
                </a:solidFill>
                <a:ea typeface="Inter"/>
                <a:cs typeface="Inter"/>
                <a:sym typeface="Inter"/>
              </a:endParaRPr>
            </a:p>
          </p:txBody>
        </p:sp>
        <p:sp>
          <p:nvSpPr>
            <p:cNvPr id="10" name="Google Shape;1603;g23b5d3839b8_1_23">
              <a:extLst>
                <a:ext uri="{FF2B5EF4-FFF2-40B4-BE49-F238E27FC236}">
                  <a16:creationId xmlns:a16="http://schemas.microsoft.com/office/drawing/2014/main" id="{AFC86422-60FC-D7BA-43BE-154ABFC7323E}"/>
                </a:ext>
              </a:extLst>
            </p:cNvPr>
            <p:cNvSpPr txBox="1"/>
            <p:nvPr/>
          </p:nvSpPr>
          <p:spPr>
            <a:xfrm>
              <a:off x="51816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4.3/5</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Customer Satisfaction</a:t>
              </a:r>
            </a:p>
            <a:p>
              <a:pPr marL="0" marR="0" lvl="0" indent="0" algn="ctr" rtl="0">
                <a:spcAft>
                  <a:spcPts val="0"/>
                </a:spcAft>
                <a:buClr>
                  <a:srgbClr val="000000"/>
                </a:buClr>
                <a:buSzPts val="1500"/>
                <a:buFont typeface="Arial"/>
                <a:buNone/>
              </a:pPr>
              <a:endParaRPr sz="1000" b="1"/>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T</a:t>
              </a:r>
              <a:r>
                <a:rPr lang="en-US" sz="1000" b="0" i="0" u="none" strike="noStrike" cap="none">
                  <a:solidFill>
                    <a:schemeClr val="lt1"/>
                  </a:solidFill>
                  <a:ea typeface="Inter"/>
                  <a:cs typeface="Inter"/>
                  <a:sym typeface="Inter"/>
                </a:rPr>
                <a:t>housands of raving fans</a:t>
              </a:r>
            </a:p>
            <a:p>
              <a:pPr marL="0" marR="0" lvl="0" indent="0" algn="ctr" rtl="0">
                <a:spcAft>
                  <a:spcPts val="0"/>
                </a:spcAft>
                <a:buClr>
                  <a:srgbClr val="000000"/>
                </a:buClr>
                <a:buSzPts val="1500"/>
                <a:buFont typeface="Arial"/>
                <a:buNone/>
              </a:pPr>
              <a:endParaRPr sz="1000"/>
            </a:p>
          </p:txBody>
        </p:sp>
        <p:sp>
          <p:nvSpPr>
            <p:cNvPr id="11" name="Google Shape;1604;g23b5d3839b8_1_23">
              <a:extLst>
                <a:ext uri="{FF2B5EF4-FFF2-40B4-BE49-F238E27FC236}">
                  <a16:creationId xmlns:a16="http://schemas.microsoft.com/office/drawing/2014/main" id="{4D866A62-482D-AC34-E540-8996855A2502}"/>
                </a:ext>
              </a:extLst>
            </p:cNvPr>
            <p:cNvSpPr txBox="1"/>
            <p:nvPr/>
          </p:nvSpPr>
          <p:spPr>
            <a:xfrm>
              <a:off x="7504494"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10+</a:t>
              </a:r>
            </a:p>
            <a:p>
              <a:pPr marL="0" marR="0" lvl="0" indent="0" algn="ctr" rtl="0">
                <a:spcAft>
                  <a:spcPts val="0"/>
                </a:spcAft>
                <a:buClr>
                  <a:srgbClr val="000000"/>
                </a:buClr>
                <a:buSzPts val="1500"/>
                <a:buFont typeface="Arial"/>
                <a:buNone/>
              </a:pP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r>
                <a:rPr lang="en-US" sz="1400" b="1" i="0" u="none" strike="noStrike" cap="none">
                  <a:solidFill>
                    <a:schemeClr val="lt1"/>
                  </a:solidFill>
                  <a:ea typeface="Inter"/>
                  <a:cs typeface="Inter"/>
                  <a:sym typeface="Inter"/>
                </a:rPr>
                <a:t>Languages Spoken</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C</a:t>
              </a:r>
              <a:r>
                <a:rPr lang="en-US" sz="1000" b="0" i="0" u="none" strike="noStrike" cap="none">
                  <a:solidFill>
                    <a:schemeClr val="lt1"/>
                  </a:solidFill>
                  <a:ea typeface="Inter"/>
                  <a:cs typeface="Inter"/>
                  <a:sym typeface="Inter"/>
                </a:rPr>
                <a:t>elebrating the diversity</a:t>
              </a:r>
              <a:endParaRPr sz="1000"/>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in our crew</a:t>
              </a:r>
              <a:endParaRPr sz="1000" b="0" i="0" u="none" strike="noStrike" cap="none">
                <a:solidFill>
                  <a:schemeClr val="lt1"/>
                </a:solidFill>
                <a:ea typeface="Inter"/>
                <a:cs typeface="Inter"/>
                <a:sym typeface="Inter"/>
              </a:endParaRPr>
            </a:p>
          </p:txBody>
        </p:sp>
        <p:sp>
          <p:nvSpPr>
            <p:cNvPr id="12" name="Google Shape;1605;g23b5d3839b8_1_23">
              <a:extLst>
                <a:ext uri="{FF2B5EF4-FFF2-40B4-BE49-F238E27FC236}">
                  <a16:creationId xmlns:a16="http://schemas.microsoft.com/office/drawing/2014/main" id="{73970A44-7DFB-6269-7C20-59A340881BC7}"/>
                </a:ext>
              </a:extLst>
            </p:cNvPr>
            <p:cNvSpPr txBox="1"/>
            <p:nvPr/>
          </p:nvSpPr>
          <p:spPr>
            <a:xfrm>
              <a:off x="9855200" y="4281123"/>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SemiBold"/>
                  <a:cs typeface="Inter SemiBold"/>
                  <a:sym typeface="Inter SemiBold"/>
                </a:rPr>
                <a:t>500+</a:t>
              </a:r>
            </a:p>
            <a:p>
              <a:pPr marL="0" marR="0" lvl="0" indent="0" algn="ctr" rtl="0">
                <a:spcAft>
                  <a:spcPts val="0"/>
                </a:spcAft>
                <a:buClr>
                  <a:srgbClr val="000000"/>
                </a:buClr>
                <a:buSzPts val="1500"/>
                <a:buFont typeface="Arial"/>
                <a:buNone/>
              </a:pPr>
              <a:r>
                <a:rPr lang="en-US" sz="1000" b="1" i="0" u="none" strike="noStrike" cap="none">
                  <a:solidFill>
                    <a:schemeClr val="lt1"/>
                  </a:solidFill>
                  <a:ea typeface="Inter SemiBold"/>
                  <a:cs typeface="Inter SemiBold"/>
                  <a:sym typeface="Inter SemiBold"/>
                </a:rPr>
                <a:t> </a:t>
              </a:r>
              <a:endParaRPr sz="1000"/>
            </a:p>
            <a:p>
              <a:pPr marL="0" marR="0" lvl="0" indent="0" algn="ctr" rtl="0">
                <a:spcAft>
                  <a:spcPts val="0"/>
                </a:spcAft>
                <a:buClr>
                  <a:srgbClr val="000000"/>
                </a:buClr>
                <a:buSzPts val="1500"/>
                <a:buFont typeface="Arial"/>
                <a:buNone/>
              </a:pPr>
              <a:r>
                <a:rPr lang="en-US" sz="1400" b="1" i="0" u="none" strike="noStrike" cap="none">
                  <a:solidFill>
                    <a:schemeClr val="lt1"/>
                  </a:solidFill>
                  <a:ea typeface="Inter"/>
                  <a:cs typeface="Inter"/>
                  <a:sym typeface="Inter"/>
                </a:rPr>
                <a:t>Problem Solvers</a:t>
              </a:r>
            </a:p>
            <a:p>
              <a:pPr marL="0" marR="0" lvl="0" indent="0" algn="ctr" rtl="0">
                <a:spcAft>
                  <a:spcPts val="0"/>
                </a:spcAft>
                <a:buClr>
                  <a:srgbClr val="000000"/>
                </a:buClr>
                <a:buSzPts val="1500"/>
                <a:buFont typeface="Arial"/>
                <a:buNone/>
              </a:pPr>
              <a:endParaRPr sz="1000" b="1" i="0" u="none" strike="noStrike" cap="none">
                <a:solidFill>
                  <a:schemeClr val="lt1"/>
                </a:solidFill>
                <a:ea typeface="Inter"/>
                <a:cs typeface="Inter"/>
                <a:sym typeface="Inter"/>
              </a:endParaRPr>
            </a:p>
            <a:p>
              <a:pPr marL="0" marR="0" lvl="0" indent="0" algn="ctr" rtl="0">
                <a:spcAft>
                  <a:spcPts val="0"/>
                </a:spcAft>
                <a:buClr>
                  <a:srgbClr val="000000"/>
                </a:buClr>
                <a:buSzPts val="1500"/>
                <a:buFont typeface="Arial"/>
                <a:buNone/>
              </a:pPr>
              <a:r>
                <a:rPr lang="en-US" sz="1000">
                  <a:solidFill>
                    <a:schemeClr val="lt1"/>
                  </a:solidFill>
                  <a:ea typeface="Inter"/>
                  <a:cs typeface="Inter"/>
                  <a:sym typeface="Inter"/>
                </a:rPr>
                <a:t>R</a:t>
              </a:r>
              <a:r>
                <a:rPr lang="en-US" sz="1000" b="0" i="0" u="none" strike="noStrike" cap="none">
                  <a:solidFill>
                    <a:schemeClr val="lt1"/>
                  </a:solidFill>
                  <a:ea typeface="Inter"/>
                  <a:cs typeface="Inter"/>
                  <a:sym typeface="Inter"/>
                </a:rPr>
                <a:t>eady to help you</a:t>
              </a: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sp>
          <p:nvSpPr>
            <p:cNvPr id="13" name="Google Shape;1606;g23b5d3839b8_1_23">
              <a:extLst>
                <a:ext uri="{FF2B5EF4-FFF2-40B4-BE49-F238E27FC236}">
                  <a16:creationId xmlns:a16="http://schemas.microsoft.com/office/drawing/2014/main" id="{E7986034-2E85-6ED5-B992-C7D5D06D79F9}"/>
                </a:ext>
              </a:extLst>
            </p:cNvPr>
            <p:cNvSpPr txBox="1"/>
            <p:nvPr/>
          </p:nvSpPr>
          <p:spPr>
            <a:xfrm>
              <a:off x="7504494" y="2148260"/>
              <a:ext cx="2286000" cy="2103120"/>
            </a:xfrm>
            <a:prstGeom prst="rect">
              <a:avLst/>
            </a:prstGeom>
            <a:noFill/>
            <a:ln>
              <a:noFill/>
            </a:ln>
          </p:spPr>
          <p:txBody>
            <a:bodyPr spcFirstLastPara="1" wrap="square" lIns="91425" tIns="91425" rIns="91425" bIns="91425" anchor="ctr" anchorCtr="0">
              <a:noAutofit/>
            </a:bodyPr>
            <a:lstStyle/>
            <a:p>
              <a:pPr marL="0" marR="0" lvl="0" indent="0" algn="ctr" rtl="0">
                <a:spcAft>
                  <a:spcPts val="0"/>
                </a:spcAft>
                <a:buClr>
                  <a:srgbClr val="000000"/>
                </a:buClr>
                <a:buSzPts val="1500"/>
                <a:buFont typeface="Arial"/>
                <a:buNone/>
              </a:pPr>
              <a:r>
                <a:rPr lang="en-US" sz="2399" b="1" i="0" u="none" strike="noStrike" cap="none">
                  <a:solidFill>
                    <a:schemeClr val="lt1"/>
                  </a:solidFill>
                  <a:ea typeface="Inter Black"/>
                  <a:cs typeface="Inter Black"/>
                  <a:sym typeface="Inter Bla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1</a:t>
              </a:r>
            </a:p>
            <a:p>
              <a:pPr marL="0" marR="0" lvl="0" indent="0" algn="ctr" rtl="0">
                <a:spcAft>
                  <a:spcPts val="0"/>
                </a:spcAft>
                <a:buClr>
                  <a:srgbClr val="000000"/>
                </a:buClr>
                <a:buSzPts val="1500"/>
                <a:buFont typeface="Arial"/>
                <a:buNone/>
              </a:pPr>
              <a:r>
                <a:rPr lang="en-US" sz="1000" b="0" i="0" u="none" strike="noStrike" cap="none">
                  <a:solidFill>
                    <a:schemeClr val="lt1"/>
                  </a:solidFill>
                  <a:ea typeface="Inter"/>
                  <a:cs typeface="Inter"/>
                  <a:sym typeface="Inter"/>
                </a:rPr>
                <a:t> </a:t>
              </a:r>
              <a:endParaRPr sz="1000"/>
            </a:p>
            <a:p>
              <a:pPr marL="0" marR="0" lvl="0" indent="0" algn="ctr" rtl="0">
                <a:spcAft>
                  <a:spcPts val="0"/>
                </a:spcAft>
                <a:buClr>
                  <a:srgbClr val="000000"/>
                </a:buClr>
                <a:buSzPts val="1500"/>
                <a:buFont typeface="Arial"/>
                <a:buNone/>
              </a:pPr>
              <a:r>
                <a:rPr lang="en-US" sz="1400" i="0" u="none" strike="noStrike" cap="none">
                  <a:solidFill>
                    <a:schemeClr val="lt1"/>
                  </a:solidFill>
                  <a:ea typeface="Inter"/>
                  <a:cs typeface="Inter"/>
                  <a:sym typeface="Inter"/>
                </a:rPr>
                <a:t>Global Team</a:t>
              </a:r>
            </a:p>
            <a:p>
              <a:pPr marL="0" marR="0" lvl="0" indent="0" algn="ctr" rtl="0">
                <a:spcAft>
                  <a:spcPts val="0"/>
                </a:spcAft>
                <a:buClr>
                  <a:srgbClr val="000000"/>
                </a:buClr>
                <a:buSzPts val="1500"/>
                <a:buFont typeface="Arial"/>
                <a:buNone/>
              </a:pPr>
              <a:endParaRPr lang="en-US" sz="1000">
                <a:ea typeface="Inter"/>
                <a:cs typeface="Inter"/>
                <a:sym typeface="Inter"/>
              </a:endParaRPr>
            </a:p>
            <a:p>
              <a:pPr marL="0" marR="0" lvl="0" indent="0" algn="ctr" rtl="0">
                <a:spcAft>
                  <a:spcPts val="0"/>
                </a:spcAft>
                <a:buClr>
                  <a:srgbClr val="000000"/>
                </a:buClr>
                <a:buSzPts val="1500"/>
                <a:buFont typeface="Arial"/>
                <a:buNone/>
              </a:pPr>
              <a:endParaRPr sz="1000">
                <a:ea typeface="Inter"/>
                <a:cs typeface="Inter"/>
                <a:sym typeface="Inter"/>
              </a:endParaRPr>
            </a:p>
            <a:p>
              <a:pPr marL="0" marR="0" lvl="0" indent="0" algn="ctr" rtl="0">
                <a:spcAft>
                  <a:spcPts val="0"/>
                </a:spcAft>
                <a:buClr>
                  <a:srgbClr val="000000"/>
                </a:buClr>
                <a:buSzPts val="1500"/>
                <a:buFont typeface="Arial"/>
                <a:buNone/>
              </a:pPr>
              <a:endParaRPr sz="1000" b="0" i="0" u="none" strike="noStrike" cap="none">
                <a:solidFill>
                  <a:schemeClr val="lt1"/>
                </a:solidFill>
                <a:ea typeface="Inter"/>
                <a:cs typeface="Inter"/>
                <a:sym typeface="Inter"/>
              </a:endParaRPr>
            </a:p>
          </p:txBody>
        </p:sp>
      </p:grpSp>
      <p:cxnSp>
        <p:nvCxnSpPr>
          <p:cNvPr id="16" name="Google Shape;1608;g23b5d3839b8_1_23">
            <a:extLst>
              <a:ext uri="{FF2B5EF4-FFF2-40B4-BE49-F238E27FC236}">
                <a16:creationId xmlns:a16="http://schemas.microsoft.com/office/drawing/2014/main" id="{EA50BA68-FC56-1828-075B-566FD03186D1}"/>
              </a:ext>
            </a:extLst>
          </p:cNvPr>
          <p:cNvCxnSpPr>
            <a:cxnSpLocks/>
          </p:cNvCxnSpPr>
          <p:nvPr userDrawn="1"/>
        </p:nvCxnSpPr>
        <p:spPr>
          <a:xfrm rot="10800000" flipH="1">
            <a:off x="609441" y="1828800"/>
            <a:ext cx="685621" cy="0"/>
          </a:xfrm>
          <a:prstGeom prst="straightConnector1">
            <a:avLst/>
          </a:prstGeom>
          <a:noFill/>
          <a:ln w="19050" cap="flat" cmpd="sng">
            <a:solidFill>
              <a:schemeClr val="accent2"/>
            </a:solidFill>
            <a:prstDash val="solid"/>
            <a:round/>
            <a:headEnd type="none" w="sm" len="sm"/>
            <a:tailEnd type="none" w="sm" len="sm"/>
          </a:ln>
        </p:spPr>
      </p:cxnSp>
      <p:pic>
        <p:nvPicPr>
          <p:cNvPr id="17" name="Google Shape;1609;g23b5d3839b8_1_23" descr="A picture containing text, sign, outdoor, screenshot&#10;&#10;Description automatically generated">
            <a:extLst>
              <a:ext uri="{FF2B5EF4-FFF2-40B4-BE49-F238E27FC236}">
                <a16:creationId xmlns:a16="http://schemas.microsoft.com/office/drawing/2014/main" id="{7F02FC9D-6DD0-86FD-16A1-7A6729121ED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466196" y="4963108"/>
            <a:ext cx="914162" cy="914400"/>
          </a:xfrm>
          <a:prstGeom prst="rect">
            <a:avLst/>
          </a:prstGeom>
          <a:noFill/>
          <a:ln>
            <a:noFill/>
          </a:ln>
        </p:spPr>
      </p:pic>
      <p:pic>
        <p:nvPicPr>
          <p:cNvPr id="18" name="Google Shape;1610;g23b5d3839b8_1_23" descr="A picture containing text, sign, outdoor, screenshot&#10;&#10;Description automatically generated">
            <a:extLst>
              <a:ext uri="{FF2B5EF4-FFF2-40B4-BE49-F238E27FC236}">
                <a16:creationId xmlns:a16="http://schemas.microsoft.com/office/drawing/2014/main" id="{A084AC3A-E92C-48CE-F8F9-D17E8030D8C5}"/>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a:off x="723710" y="4963108"/>
            <a:ext cx="914162" cy="914400"/>
          </a:xfrm>
          <a:prstGeom prst="rect">
            <a:avLst/>
          </a:prstGeom>
          <a:noFill/>
          <a:ln>
            <a:noFill/>
          </a:ln>
        </p:spPr>
      </p:pic>
      <p:pic>
        <p:nvPicPr>
          <p:cNvPr id="19" name="Google Shape;1611;g23b5d3839b8_1_23" descr="A picture containing text, sign, outdoor, screenshot&#10;&#10;Description automatically generated">
            <a:extLst>
              <a:ext uri="{FF2B5EF4-FFF2-40B4-BE49-F238E27FC236}">
                <a16:creationId xmlns:a16="http://schemas.microsoft.com/office/drawing/2014/main" id="{B9809237-E210-28EA-9EFA-9401CA2CAAC7}"/>
              </a:ext>
            </a:extLst>
          </p:cNvPr>
          <p:cNvPicPr preferRelativeResize="0"/>
          <p:nvPr userDrawn="1"/>
        </p:nvPicPr>
        <p:blipFill rotWithShape="1">
          <a:blip r:embed="rId5" cstate="screen">
            <a:alphaModFix/>
            <a:extLst>
              <a:ext uri="{28A0092B-C50C-407E-A947-70E740481C1C}">
                <a14:useLocalDpi xmlns:a14="http://schemas.microsoft.com/office/drawing/2010/main"/>
              </a:ext>
            </a:extLst>
          </a:blip>
          <a:srcRect/>
          <a:stretch/>
        </p:blipFill>
        <p:spPr>
          <a:xfrm>
            <a:off x="2094953" y="4963108"/>
            <a:ext cx="914162" cy="914400"/>
          </a:xfrm>
          <a:prstGeom prst="rect">
            <a:avLst/>
          </a:prstGeom>
          <a:noFill/>
          <a:ln>
            <a:noFill/>
          </a:ln>
        </p:spPr>
      </p:pic>
      <p:pic>
        <p:nvPicPr>
          <p:cNvPr id="20" name="Google Shape;1612;g23b5d3839b8_1_23" descr="Diagram&#10;&#10;Description automatically generated">
            <a:extLst>
              <a:ext uri="{FF2B5EF4-FFF2-40B4-BE49-F238E27FC236}">
                <a16:creationId xmlns:a16="http://schemas.microsoft.com/office/drawing/2014/main" id="{62429F1E-AF79-3FA3-842C-A24F1CBF255E}"/>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1075312" y="3349569"/>
            <a:ext cx="1371243" cy="1371600"/>
          </a:xfrm>
          <a:prstGeom prst="rect">
            <a:avLst/>
          </a:prstGeom>
          <a:noFill/>
          <a:ln>
            <a:noFill/>
          </a:ln>
        </p:spPr>
      </p:pic>
      <p:pic>
        <p:nvPicPr>
          <p:cNvPr id="21" name="Google Shape;1613;g23b5d3839b8_1_23" descr="Diagram&#10;&#10;Description automatically generated">
            <a:extLst>
              <a:ext uri="{FF2B5EF4-FFF2-40B4-BE49-F238E27FC236}">
                <a16:creationId xmlns:a16="http://schemas.microsoft.com/office/drawing/2014/main" id="{A5E056A9-D229-9BFD-0088-A716C5FE9CC9}"/>
              </a:ext>
            </a:extLst>
          </p:cNvPr>
          <p:cNvPicPr preferRelativeResize="0"/>
          <p:nvPr userDrawn="1"/>
        </p:nvPicPr>
        <p:blipFill rotWithShape="1">
          <a:blip r:embed="rId6" cstate="screen">
            <a:alphaModFix/>
            <a:extLst>
              <a:ext uri="{28A0092B-C50C-407E-A947-70E740481C1C}">
                <a14:useLocalDpi xmlns:a14="http://schemas.microsoft.com/office/drawing/2010/main"/>
              </a:ext>
            </a:extLst>
          </a:blip>
          <a:srcRect/>
          <a:stretch/>
        </p:blipFill>
        <p:spPr>
          <a:xfrm>
            <a:off x="2661267" y="3349569"/>
            <a:ext cx="1371243" cy="1371600"/>
          </a:xfrm>
          <a:prstGeom prst="rect">
            <a:avLst/>
          </a:prstGeom>
          <a:noFill/>
          <a:ln>
            <a:noFill/>
          </a:ln>
        </p:spPr>
      </p:pic>
      <p:sp>
        <p:nvSpPr>
          <p:cNvPr id="22" name="TextBox 21">
            <a:extLst>
              <a:ext uri="{FF2B5EF4-FFF2-40B4-BE49-F238E27FC236}">
                <a16:creationId xmlns:a16="http://schemas.microsoft.com/office/drawing/2014/main" id="{3D73BFE5-4C6B-65EB-DB67-73D0553D74C8}"/>
              </a:ext>
            </a:extLst>
          </p:cNvPr>
          <p:cNvSpPr txBox="1"/>
          <p:nvPr userDrawn="1"/>
        </p:nvSpPr>
        <p:spPr>
          <a:xfrm>
            <a:off x="609441" y="685800"/>
            <a:ext cx="4113728" cy="1142996"/>
          </a:xfrm>
          <a:prstGeom prst="rect">
            <a:avLst/>
          </a:prstGeom>
          <a:noFill/>
        </p:spPr>
        <p:txBody>
          <a:bodyPr wrap="square" lIns="0" tIns="0" rIns="0" bIns="0" rtlCol="0" anchor="t">
            <a:noAutofit/>
          </a:bodyPr>
          <a:lstStyle/>
          <a:p>
            <a:r>
              <a:rPr lang="en-US" sz="3199" b="1" i="0">
                <a:solidFill>
                  <a:schemeClr val="tx2"/>
                </a:solidFill>
                <a:latin typeface="+mj-lt"/>
                <a:cs typeface="Arial" panose="020B0604020202020204" pitchFamily="34" charset="0"/>
              </a:rPr>
              <a:t>Your go-to</a:t>
            </a:r>
          </a:p>
          <a:p>
            <a:r>
              <a:rPr lang="en-US" sz="3199" b="1" i="0">
                <a:solidFill>
                  <a:schemeClr val="tx2"/>
                </a:solidFill>
                <a:latin typeface="+mj-lt"/>
                <a:cs typeface="Arial" panose="020B0604020202020204" pitchFamily="34" charset="0"/>
              </a:rPr>
              <a:t>experienced guide</a:t>
            </a:r>
          </a:p>
        </p:txBody>
      </p:sp>
      <p:sp>
        <p:nvSpPr>
          <p:cNvPr id="23" name="TextBox 22">
            <a:extLst>
              <a:ext uri="{FF2B5EF4-FFF2-40B4-BE49-F238E27FC236}">
                <a16:creationId xmlns:a16="http://schemas.microsoft.com/office/drawing/2014/main" id="{DF8B22B8-9D19-DACF-C498-CE7CA1B99722}"/>
              </a:ext>
            </a:extLst>
          </p:cNvPr>
          <p:cNvSpPr txBox="1"/>
          <p:nvPr userDrawn="1"/>
        </p:nvSpPr>
        <p:spPr>
          <a:xfrm>
            <a:off x="609441" y="1828801"/>
            <a:ext cx="4570809" cy="1371593"/>
          </a:xfrm>
          <a:prstGeom prst="rect">
            <a:avLst/>
          </a:prstGeom>
          <a:noFill/>
        </p:spPr>
        <p:txBody>
          <a:bodyPr wrap="square" lIns="0" tIns="182832" rIns="0" bIns="0" rtlCol="0">
            <a:noAutofit/>
          </a:bodyPr>
          <a:lstStyle/>
          <a:p>
            <a:pPr marL="0" indent="0">
              <a:lnSpc>
                <a:spcPct val="150000"/>
              </a:lnSpc>
              <a:buNone/>
            </a:pPr>
            <a:r>
              <a:rPr lang="en-US" sz="1600"/>
              <a:t>The challenges you’re up against are daunting,</a:t>
            </a:r>
          </a:p>
          <a:p>
            <a:pPr marL="0" indent="0">
              <a:lnSpc>
                <a:spcPct val="150000"/>
              </a:lnSpc>
              <a:buNone/>
            </a:pPr>
            <a:r>
              <a:rPr lang="en-US" sz="1600"/>
              <a:t>but with the right team and the experience</a:t>
            </a:r>
          </a:p>
          <a:p>
            <a:pPr marL="0" indent="0">
              <a:lnSpc>
                <a:spcPct val="150000"/>
              </a:lnSpc>
              <a:buNone/>
            </a:pPr>
            <a:r>
              <a:rPr lang="en-US" sz="1600"/>
              <a:t>they don’t have to be.</a:t>
            </a:r>
          </a:p>
        </p:txBody>
      </p:sp>
    </p:spTree>
    <p:extLst>
      <p:ext uri="{BB962C8B-B14F-4D97-AF65-F5344CB8AC3E}">
        <p14:creationId xmlns:p14="http://schemas.microsoft.com/office/powerpoint/2010/main" val="293753445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30/70 Conten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AEC1D0B-9AB4-7C02-0D26-155655F57E02}"/>
              </a:ext>
            </a:extLst>
          </p:cNvPr>
          <p:cNvSpPr>
            <a:spLocks noGrp="1"/>
          </p:cNvSpPr>
          <p:nvPr>
            <p:ph type="pic" idx="1" hasCustomPrompt="1"/>
          </p:nvPr>
        </p:nvSpPr>
        <p:spPr>
          <a:xfrm>
            <a:off x="4723170" y="0"/>
            <a:ext cx="7465655" cy="6400800"/>
          </a:xfrm>
          <a:solidFill>
            <a:schemeClr val="tx1"/>
          </a:solidFill>
        </p:spPr>
        <p:txBody>
          <a:bodyPr anchor="t"/>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Picture</a:t>
            </a:r>
          </a:p>
        </p:txBody>
      </p:sp>
      <p:sp>
        <p:nvSpPr>
          <p:cNvPr id="8" name="Title 1">
            <a:extLst>
              <a:ext uri="{FF2B5EF4-FFF2-40B4-BE49-F238E27FC236}">
                <a16:creationId xmlns:a16="http://schemas.microsoft.com/office/drawing/2014/main" id="{AD08C3D2-5135-590D-51DE-54F8BC83B620}"/>
              </a:ext>
            </a:extLst>
          </p:cNvPr>
          <p:cNvSpPr>
            <a:spLocks noGrp="1"/>
          </p:cNvSpPr>
          <p:nvPr>
            <p:ph type="title" hasCustomPrompt="1"/>
          </p:nvPr>
        </p:nvSpPr>
        <p:spPr>
          <a:xfrm>
            <a:off x="609441" y="685800"/>
            <a:ext cx="3656648" cy="1143000"/>
          </a:xfrm>
        </p:spPr>
        <p:txBody>
          <a:bodyPr rIns="0" anchor="b">
            <a:noAutofit/>
          </a:bodyPr>
          <a:lstStyle>
            <a:lvl1pPr>
              <a:defRPr sz="3199"/>
            </a:lvl1pPr>
          </a:lstStyle>
          <a:p>
            <a:r>
              <a:rPr lang="en-US"/>
              <a:t>Headline</a:t>
            </a:r>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0"/>
            <a:ext cx="3656648" cy="4343400"/>
          </a:xfrm>
        </p:spPr>
        <p:txBody>
          <a:bodyPr tIns="182880" rIns="0"/>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Content</a:t>
            </a:r>
          </a:p>
        </p:txBody>
      </p:sp>
      <p:sp>
        <p:nvSpPr>
          <p:cNvPr id="4" name="Text Placeholder 16">
            <a:extLst>
              <a:ext uri="{FF2B5EF4-FFF2-40B4-BE49-F238E27FC236}">
                <a16:creationId xmlns:a16="http://schemas.microsoft.com/office/drawing/2014/main" id="{01E291C7-A1A4-B52C-C3DA-4467D526291E}"/>
              </a:ext>
            </a:extLst>
          </p:cNvPr>
          <p:cNvSpPr>
            <a:spLocks noGrp="1"/>
          </p:cNvSpPr>
          <p:nvPr>
            <p:ph type="body" sz="quarter" idx="18" hasCustomPrompt="1"/>
          </p:nvPr>
        </p:nvSpPr>
        <p:spPr>
          <a:xfrm>
            <a:off x="609441" y="0"/>
            <a:ext cx="3656648" cy="685800"/>
          </a:xfrm>
        </p:spPr>
        <p:txBody>
          <a:bodyPr anchor="ctr">
            <a:noAutofit/>
          </a:bodyPr>
          <a:lstStyle>
            <a:lvl1pPr marL="0" indent="0">
              <a:buNone/>
              <a:defRPr sz="1799" b="1">
                <a:solidFill>
                  <a:schemeClr val="accent1"/>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Tree>
    <p:extLst>
      <p:ext uri="{BB962C8B-B14F-4D97-AF65-F5344CB8AC3E}">
        <p14:creationId xmlns:p14="http://schemas.microsoft.com/office/powerpoint/2010/main" val="105295044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Color Palette">
    <p:spTree>
      <p:nvGrpSpPr>
        <p:cNvPr id="1" name=""/>
        <p:cNvGrpSpPr/>
        <p:nvPr/>
      </p:nvGrpSpPr>
      <p:grpSpPr>
        <a:xfrm>
          <a:off x="0" y="0"/>
          <a:ext cx="0" cy="0"/>
          <a:chOff x="0" y="0"/>
          <a:chExt cx="0" cy="0"/>
        </a:xfrm>
      </p:grpSpPr>
      <p:sp>
        <p:nvSpPr>
          <p:cNvPr id="51" name="Rounded Rectangle 15">
            <a:extLst>
              <a:ext uri="{FF2B5EF4-FFF2-40B4-BE49-F238E27FC236}">
                <a16:creationId xmlns:a16="http://schemas.microsoft.com/office/drawing/2014/main" id="{7FC08A43-2EC9-90B6-0E49-5C184AF2EDD0}"/>
              </a:ext>
            </a:extLst>
          </p:cNvPr>
          <p:cNvSpPr/>
          <p:nvPr userDrawn="1"/>
        </p:nvSpPr>
        <p:spPr>
          <a:xfrm>
            <a:off x="9286580" y="2624138"/>
            <a:ext cx="804462" cy="804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rgbClr val="1D1C1D"/>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6" name="Title Placeholder 1">
            <a:extLst>
              <a:ext uri="{FF2B5EF4-FFF2-40B4-BE49-F238E27FC236}">
                <a16:creationId xmlns:a16="http://schemas.microsoft.com/office/drawing/2014/main" id="{4EA569AE-91AE-D038-F8CB-8B8B7B3FF73E}"/>
              </a:ext>
            </a:extLst>
          </p:cNvPr>
          <p:cNvSpPr>
            <a:spLocks noGrp="1"/>
          </p:cNvSpPr>
          <p:nvPr>
            <p:ph type="title" hasCustomPrompt="1"/>
          </p:nvPr>
        </p:nvSpPr>
        <p:spPr>
          <a:xfrm>
            <a:off x="609441" y="685800"/>
            <a:ext cx="10969943" cy="1143000"/>
          </a:xfrm>
          <a:prstGeom prst="rect">
            <a:avLst/>
          </a:prstGeom>
        </p:spPr>
        <p:txBody>
          <a:bodyPr vert="horz" wrap="square" lIns="0" tIns="45720" rIns="0" bIns="91440" rtlCol="0" anchor="t">
            <a:normAutofit/>
          </a:bodyPr>
          <a:lstStyle>
            <a:lvl1pPr>
              <a:defRPr b="1" i="0">
                <a:latin typeface="+mj-lt"/>
                <a:ea typeface="Inter" panose="02000503000000020004" pitchFamily="2" charset="0"/>
                <a:cs typeface="Arial" panose="020B0604020202020204" pitchFamily="34" charset="0"/>
              </a:defRPr>
            </a:lvl1pPr>
          </a:lstStyle>
          <a:p>
            <a:r>
              <a:rPr lang="en-US"/>
              <a:t>Colors</a:t>
            </a:r>
          </a:p>
        </p:txBody>
      </p:sp>
      <p:sp>
        <p:nvSpPr>
          <p:cNvPr id="2" name="Rounded Rectangle 1">
            <a:extLst>
              <a:ext uri="{FF2B5EF4-FFF2-40B4-BE49-F238E27FC236}">
                <a16:creationId xmlns:a16="http://schemas.microsoft.com/office/drawing/2014/main" id="{2344A932-AD7E-019A-5C9E-0AA20F8D163A}"/>
              </a:ext>
            </a:extLst>
          </p:cNvPr>
          <p:cNvSpPr/>
          <p:nvPr userDrawn="1"/>
        </p:nvSpPr>
        <p:spPr>
          <a:xfrm>
            <a:off x="4383350" y="4726096"/>
            <a:ext cx="804462" cy="8048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BCABDD</a:t>
            </a:r>
          </a:p>
        </p:txBody>
      </p:sp>
      <p:sp>
        <p:nvSpPr>
          <p:cNvPr id="3" name="Rounded Rectangle 2">
            <a:extLst>
              <a:ext uri="{FF2B5EF4-FFF2-40B4-BE49-F238E27FC236}">
                <a16:creationId xmlns:a16="http://schemas.microsoft.com/office/drawing/2014/main" id="{B48518BB-9EB1-630C-8AA2-B9F2E726651F}"/>
              </a:ext>
            </a:extLst>
          </p:cNvPr>
          <p:cNvSpPr/>
          <p:nvPr userDrawn="1"/>
        </p:nvSpPr>
        <p:spPr>
          <a:xfrm>
            <a:off x="3469189" y="4726097"/>
            <a:ext cx="804462" cy="80486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9A81CC</a:t>
            </a:r>
          </a:p>
        </p:txBody>
      </p:sp>
      <p:sp>
        <p:nvSpPr>
          <p:cNvPr id="4" name="Rounded Rectangle 3">
            <a:extLst>
              <a:ext uri="{FF2B5EF4-FFF2-40B4-BE49-F238E27FC236}">
                <a16:creationId xmlns:a16="http://schemas.microsoft.com/office/drawing/2014/main" id="{08983BDB-B3D2-ADA7-EC04-80FFA8CA4680}"/>
              </a:ext>
            </a:extLst>
          </p:cNvPr>
          <p:cNvSpPr/>
          <p:nvPr userDrawn="1"/>
        </p:nvSpPr>
        <p:spPr>
          <a:xfrm>
            <a:off x="1640865" y="4726099"/>
            <a:ext cx="804462" cy="80486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452E72</a:t>
            </a:r>
          </a:p>
        </p:txBody>
      </p:sp>
      <p:sp>
        <p:nvSpPr>
          <p:cNvPr id="5" name="Rounded Rectangle 4">
            <a:extLst>
              <a:ext uri="{FF2B5EF4-FFF2-40B4-BE49-F238E27FC236}">
                <a16:creationId xmlns:a16="http://schemas.microsoft.com/office/drawing/2014/main" id="{8FBBC327-5B5F-8CE5-F797-ACA521A88711}"/>
              </a:ext>
            </a:extLst>
          </p:cNvPr>
          <p:cNvSpPr/>
          <p:nvPr userDrawn="1"/>
        </p:nvSpPr>
        <p:spPr>
          <a:xfrm>
            <a:off x="726703" y="4726100"/>
            <a:ext cx="804462" cy="804863"/>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2E1F4C</a:t>
            </a:r>
          </a:p>
        </p:txBody>
      </p:sp>
      <p:sp>
        <p:nvSpPr>
          <p:cNvPr id="7" name="Rounded Rectangle 6">
            <a:extLst>
              <a:ext uri="{FF2B5EF4-FFF2-40B4-BE49-F238E27FC236}">
                <a16:creationId xmlns:a16="http://schemas.microsoft.com/office/drawing/2014/main" id="{383143A6-4F47-CC1A-F463-830CBB79560D}"/>
              </a:ext>
            </a:extLst>
          </p:cNvPr>
          <p:cNvSpPr/>
          <p:nvPr userDrawn="1"/>
        </p:nvSpPr>
        <p:spPr>
          <a:xfrm>
            <a:off x="2555027" y="472609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8" name="Rounded Rectangle 7">
            <a:extLst>
              <a:ext uri="{FF2B5EF4-FFF2-40B4-BE49-F238E27FC236}">
                <a16:creationId xmlns:a16="http://schemas.microsoft.com/office/drawing/2014/main" id="{1A9B7E72-04D3-9DF9-A92C-0494578A748B}"/>
              </a:ext>
            </a:extLst>
          </p:cNvPr>
          <p:cNvSpPr/>
          <p:nvPr userDrawn="1"/>
        </p:nvSpPr>
        <p:spPr>
          <a:xfrm>
            <a:off x="5297512" y="4726096"/>
            <a:ext cx="804462" cy="80486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2"/>
                </a:solidFill>
                <a:latin typeface="+mn-lt"/>
                <a:ea typeface="Inter" panose="02000503000000020004" pitchFamily="2" charset="0"/>
              </a:rPr>
              <a:t>DDD5EE</a:t>
            </a:r>
          </a:p>
        </p:txBody>
      </p:sp>
      <p:sp>
        <p:nvSpPr>
          <p:cNvPr id="19" name="Rounded Rectangle 18">
            <a:extLst>
              <a:ext uri="{FF2B5EF4-FFF2-40B4-BE49-F238E27FC236}">
                <a16:creationId xmlns:a16="http://schemas.microsoft.com/office/drawing/2014/main" id="{C2438120-120B-A5B8-310C-92E5FE0B3BBC}"/>
              </a:ext>
            </a:extLst>
          </p:cNvPr>
          <p:cNvSpPr/>
          <p:nvPr userDrawn="1"/>
        </p:nvSpPr>
        <p:spPr>
          <a:xfrm>
            <a:off x="596592" y="4343400"/>
            <a:ext cx="5615080" cy="1294210"/>
          </a:xfrm>
          <a:prstGeom prst="roundRect">
            <a:avLst/>
          </a:prstGeom>
          <a:noFill/>
          <a:ln w="190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1400">
                <a:solidFill>
                  <a:schemeClr val="tx2"/>
                </a:solidFill>
                <a:latin typeface="+mn-lt"/>
                <a:ea typeface="Inter" panose="02000503000000020004" pitchFamily="2" charset="0"/>
              </a:rPr>
              <a:t>Shades of Primary</a:t>
            </a:r>
          </a:p>
        </p:txBody>
      </p:sp>
      <p:sp>
        <p:nvSpPr>
          <p:cNvPr id="30" name="Rounded Rectangle 29">
            <a:extLst>
              <a:ext uri="{FF2B5EF4-FFF2-40B4-BE49-F238E27FC236}">
                <a16:creationId xmlns:a16="http://schemas.microsoft.com/office/drawing/2014/main" id="{B6662229-28D9-6803-EC1A-244FF1B80BDF}"/>
              </a:ext>
            </a:extLst>
          </p:cNvPr>
          <p:cNvSpPr/>
          <p:nvPr userDrawn="1"/>
        </p:nvSpPr>
        <p:spPr>
          <a:xfrm>
            <a:off x="2921904" y="2624138"/>
            <a:ext cx="804462" cy="80486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E64680</a:t>
            </a:r>
          </a:p>
        </p:txBody>
      </p:sp>
      <p:sp>
        <p:nvSpPr>
          <p:cNvPr id="31" name="Rounded Rectangle 30">
            <a:extLst>
              <a:ext uri="{FF2B5EF4-FFF2-40B4-BE49-F238E27FC236}">
                <a16:creationId xmlns:a16="http://schemas.microsoft.com/office/drawing/2014/main" id="{BD726382-B6E1-0AD5-C9A6-DC7B3C77F6A7}"/>
              </a:ext>
            </a:extLst>
          </p:cNvPr>
          <p:cNvSpPr/>
          <p:nvPr userDrawn="1"/>
        </p:nvSpPr>
        <p:spPr>
          <a:xfrm>
            <a:off x="3829876" y="2624138"/>
            <a:ext cx="804462" cy="80486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BC93FF</a:t>
            </a:r>
          </a:p>
        </p:txBody>
      </p:sp>
      <p:sp>
        <p:nvSpPr>
          <p:cNvPr id="32" name="Rounded Rectangle 31">
            <a:extLst>
              <a:ext uri="{FF2B5EF4-FFF2-40B4-BE49-F238E27FC236}">
                <a16:creationId xmlns:a16="http://schemas.microsoft.com/office/drawing/2014/main" id="{37E1486D-5466-67D1-296D-2D3548B7B5C7}"/>
              </a:ext>
            </a:extLst>
          </p:cNvPr>
          <p:cNvSpPr/>
          <p:nvPr userDrawn="1"/>
        </p:nvSpPr>
        <p:spPr>
          <a:xfrm>
            <a:off x="5190080" y="2624138"/>
            <a:ext cx="804462" cy="8048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1EA3BE</a:t>
            </a:r>
          </a:p>
        </p:txBody>
      </p:sp>
      <p:sp>
        <p:nvSpPr>
          <p:cNvPr id="34" name="Rounded Rectangle 33">
            <a:extLst>
              <a:ext uri="{FF2B5EF4-FFF2-40B4-BE49-F238E27FC236}">
                <a16:creationId xmlns:a16="http://schemas.microsoft.com/office/drawing/2014/main" id="{94086131-B79C-081F-45DD-0DC06E793166}"/>
              </a:ext>
            </a:extLst>
          </p:cNvPr>
          <p:cNvSpPr/>
          <p:nvPr userDrawn="1"/>
        </p:nvSpPr>
        <p:spPr>
          <a:xfrm>
            <a:off x="6104242" y="2624138"/>
            <a:ext cx="804462" cy="80486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FFB600</a:t>
            </a:r>
          </a:p>
        </p:txBody>
      </p:sp>
      <p:sp>
        <p:nvSpPr>
          <p:cNvPr id="35" name="Rounded Rectangle 34">
            <a:extLst>
              <a:ext uri="{FF2B5EF4-FFF2-40B4-BE49-F238E27FC236}">
                <a16:creationId xmlns:a16="http://schemas.microsoft.com/office/drawing/2014/main" id="{F84E3067-4112-A168-41BB-D72A95E97194}"/>
              </a:ext>
            </a:extLst>
          </p:cNvPr>
          <p:cNvSpPr/>
          <p:nvPr userDrawn="1"/>
        </p:nvSpPr>
        <p:spPr>
          <a:xfrm>
            <a:off x="1514391" y="2624138"/>
            <a:ext cx="804462" cy="8048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301E57</a:t>
            </a:r>
          </a:p>
        </p:txBody>
      </p:sp>
      <p:sp>
        <p:nvSpPr>
          <p:cNvPr id="36" name="Rounded Rectangle 35">
            <a:extLst>
              <a:ext uri="{FF2B5EF4-FFF2-40B4-BE49-F238E27FC236}">
                <a16:creationId xmlns:a16="http://schemas.microsoft.com/office/drawing/2014/main" id="{8B311440-209F-76F2-D59A-39B663A3A9AF}"/>
              </a:ext>
            </a:extLst>
          </p:cNvPr>
          <p:cNvSpPr/>
          <p:nvPr userDrawn="1"/>
        </p:nvSpPr>
        <p:spPr>
          <a:xfrm>
            <a:off x="7006019" y="2624138"/>
            <a:ext cx="804462" cy="8048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94C63F</a:t>
            </a:r>
          </a:p>
        </p:txBody>
      </p:sp>
      <p:sp>
        <p:nvSpPr>
          <p:cNvPr id="37" name="Rounded Rectangle 36">
            <a:extLst>
              <a:ext uri="{FF2B5EF4-FFF2-40B4-BE49-F238E27FC236}">
                <a16:creationId xmlns:a16="http://schemas.microsoft.com/office/drawing/2014/main" id="{1BBF5943-DF2C-FF9D-DE5C-40035AC56C48}"/>
              </a:ext>
            </a:extLst>
          </p:cNvPr>
          <p:cNvSpPr/>
          <p:nvPr userDrawn="1"/>
        </p:nvSpPr>
        <p:spPr>
          <a:xfrm>
            <a:off x="612614" y="2624138"/>
            <a:ext cx="804462" cy="80486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latin typeface="+mn-lt"/>
                <a:ea typeface="Inter" panose="02000503000000020004" pitchFamily="2" charset="0"/>
              </a:rPr>
              <a:t>5C3E98</a:t>
            </a:r>
          </a:p>
        </p:txBody>
      </p:sp>
      <p:sp>
        <p:nvSpPr>
          <p:cNvPr id="38" name="Rounded Rectangle 37">
            <a:extLst>
              <a:ext uri="{FF2B5EF4-FFF2-40B4-BE49-F238E27FC236}">
                <a16:creationId xmlns:a16="http://schemas.microsoft.com/office/drawing/2014/main" id="{E11F781C-BA91-9ABE-C3D7-5EC2705F6F58}"/>
              </a:ext>
            </a:extLst>
          </p:cNvPr>
          <p:cNvSpPr/>
          <p:nvPr userDrawn="1"/>
        </p:nvSpPr>
        <p:spPr>
          <a:xfrm>
            <a:off x="8366224" y="2624138"/>
            <a:ext cx="804462" cy="80486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latin typeface="+mn-lt"/>
                <a:ea typeface="Inter" panose="02000503000000020004" pitchFamily="2" charset="0"/>
              </a:rPr>
              <a:t>F0F5FA</a:t>
            </a:r>
          </a:p>
        </p:txBody>
      </p:sp>
      <p:cxnSp>
        <p:nvCxnSpPr>
          <p:cNvPr id="39" name="Straight Connector 38">
            <a:extLst>
              <a:ext uri="{FF2B5EF4-FFF2-40B4-BE49-F238E27FC236}">
                <a16:creationId xmlns:a16="http://schemas.microsoft.com/office/drawing/2014/main" id="{E83A2C9D-415A-8058-05F6-07D7D50F0C7E}"/>
              </a:ext>
            </a:extLst>
          </p:cNvPr>
          <p:cNvCxnSpPr>
            <a:cxnSpLocks/>
          </p:cNvCxnSpPr>
          <p:nvPr userDrawn="1"/>
        </p:nvCxnSpPr>
        <p:spPr>
          <a:xfrm>
            <a:off x="9280384" y="2710196"/>
            <a:ext cx="804462"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0AC51072-6B4B-B176-4ABD-D9E3E9402FBB}"/>
              </a:ext>
            </a:extLst>
          </p:cNvPr>
          <p:cNvSpPr/>
          <p:nvPr userDrawn="1"/>
        </p:nvSpPr>
        <p:spPr>
          <a:xfrm>
            <a:off x="928038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Border</a:t>
            </a:r>
          </a:p>
        </p:txBody>
      </p:sp>
      <p:sp>
        <p:nvSpPr>
          <p:cNvPr id="41" name="Rounded Rectangle 40">
            <a:extLst>
              <a:ext uri="{FF2B5EF4-FFF2-40B4-BE49-F238E27FC236}">
                <a16:creationId xmlns:a16="http://schemas.microsoft.com/office/drawing/2014/main" id="{6A73967E-93F5-03F5-34F2-7147E7C85641}"/>
              </a:ext>
            </a:extLst>
          </p:cNvPr>
          <p:cNvSpPr/>
          <p:nvPr userDrawn="1"/>
        </p:nvSpPr>
        <p:spPr>
          <a:xfrm>
            <a:off x="1508196"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Dark Purple</a:t>
            </a:r>
          </a:p>
        </p:txBody>
      </p:sp>
      <p:sp>
        <p:nvSpPr>
          <p:cNvPr id="42" name="Rounded Rectangle 41">
            <a:extLst>
              <a:ext uri="{FF2B5EF4-FFF2-40B4-BE49-F238E27FC236}">
                <a16:creationId xmlns:a16="http://schemas.microsoft.com/office/drawing/2014/main" id="{7F6583CB-ACAC-4535-A28F-B46569545F75}"/>
              </a:ext>
            </a:extLst>
          </p:cNvPr>
          <p:cNvSpPr/>
          <p:nvPr userDrawn="1"/>
        </p:nvSpPr>
        <p:spPr>
          <a:xfrm>
            <a:off x="606421"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Purple</a:t>
            </a:r>
          </a:p>
        </p:txBody>
      </p:sp>
      <p:sp>
        <p:nvSpPr>
          <p:cNvPr id="43" name="Rounded Rectangle 42">
            <a:extLst>
              <a:ext uri="{FF2B5EF4-FFF2-40B4-BE49-F238E27FC236}">
                <a16:creationId xmlns:a16="http://schemas.microsoft.com/office/drawing/2014/main" id="{7BEB0DBA-80CD-7F0F-2839-87B950F27011}"/>
              </a:ext>
            </a:extLst>
          </p:cNvPr>
          <p:cNvSpPr/>
          <p:nvPr userDrawn="1"/>
        </p:nvSpPr>
        <p:spPr>
          <a:xfrm>
            <a:off x="2921904"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Primary Accent</a:t>
            </a:r>
          </a:p>
        </p:txBody>
      </p:sp>
      <p:sp>
        <p:nvSpPr>
          <p:cNvPr id="44" name="Rounded Rectangle 43">
            <a:extLst>
              <a:ext uri="{FF2B5EF4-FFF2-40B4-BE49-F238E27FC236}">
                <a16:creationId xmlns:a16="http://schemas.microsoft.com/office/drawing/2014/main" id="{F611AD82-74FE-67B4-D665-40D356FC36A8}"/>
              </a:ext>
            </a:extLst>
          </p:cNvPr>
          <p:cNvSpPr/>
          <p:nvPr userDrawn="1"/>
        </p:nvSpPr>
        <p:spPr>
          <a:xfrm>
            <a:off x="3823673"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Secondary Accent</a:t>
            </a:r>
          </a:p>
        </p:txBody>
      </p:sp>
      <p:sp>
        <p:nvSpPr>
          <p:cNvPr id="45" name="Rounded Rectangle 44">
            <a:extLst>
              <a:ext uri="{FF2B5EF4-FFF2-40B4-BE49-F238E27FC236}">
                <a16:creationId xmlns:a16="http://schemas.microsoft.com/office/drawing/2014/main" id="{DA6401FB-D688-1780-2AAC-FE98D088FFE1}"/>
              </a:ext>
            </a:extLst>
          </p:cNvPr>
          <p:cNvSpPr/>
          <p:nvPr userDrawn="1"/>
        </p:nvSpPr>
        <p:spPr>
          <a:xfrm>
            <a:off x="5202465"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Teal</a:t>
            </a:r>
          </a:p>
          <a:p>
            <a:pPr algn="ctr"/>
            <a:r>
              <a:rPr lang="en-US" sz="1200">
                <a:solidFill>
                  <a:schemeClr val="tx2"/>
                </a:solidFill>
                <a:latin typeface="+mn-lt"/>
                <a:ea typeface="Inter" panose="02000503000000020004" pitchFamily="2" charset="0"/>
              </a:rPr>
              <a:t>Accent</a:t>
            </a:r>
          </a:p>
        </p:txBody>
      </p:sp>
      <p:sp>
        <p:nvSpPr>
          <p:cNvPr id="46" name="Rounded Rectangle 45">
            <a:extLst>
              <a:ext uri="{FF2B5EF4-FFF2-40B4-BE49-F238E27FC236}">
                <a16:creationId xmlns:a16="http://schemas.microsoft.com/office/drawing/2014/main" id="{321B3A5B-7AF8-336D-10FD-B78606D1ADCE}"/>
              </a:ext>
            </a:extLst>
          </p:cNvPr>
          <p:cNvSpPr/>
          <p:nvPr userDrawn="1"/>
        </p:nvSpPr>
        <p:spPr>
          <a:xfrm>
            <a:off x="6104242"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Yellow</a:t>
            </a:r>
          </a:p>
          <a:p>
            <a:pPr algn="ctr"/>
            <a:r>
              <a:rPr lang="en-US" sz="1200">
                <a:solidFill>
                  <a:schemeClr val="tx2"/>
                </a:solidFill>
                <a:latin typeface="+mn-lt"/>
                <a:ea typeface="Inter" panose="02000503000000020004" pitchFamily="2" charset="0"/>
              </a:rPr>
              <a:t>Accent</a:t>
            </a:r>
          </a:p>
        </p:txBody>
      </p:sp>
      <p:sp>
        <p:nvSpPr>
          <p:cNvPr id="47" name="Rounded Rectangle 46">
            <a:extLst>
              <a:ext uri="{FF2B5EF4-FFF2-40B4-BE49-F238E27FC236}">
                <a16:creationId xmlns:a16="http://schemas.microsoft.com/office/drawing/2014/main" id="{7482BB9F-4FDD-DBB0-6F0B-AB2C3AD2E7A4}"/>
              </a:ext>
            </a:extLst>
          </p:cNvPr>
          <p:cNvSpPr/>
          <p:nvPr userDrawn="1"/>
        </p:nvSpPr>
        <p:spPr>
          <a:xfrm>
            <a:off x="7006019" y="2199433"/>
            <a:ext cx="804462"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Green</a:t>
            </a:r>
          </a:p>
          <a:p>
            <a:pPr algn="ctr"/>
            <a:r>
              <a:rPr lang="en-US" sz="1200">
                <a:solidFill>
                  <a:schemeClr val="tx2"/>
                </a:solidFill>
                <a:latin typeface="+mn-lt"/>
                <a:ea typeface="Inter" panose="02000503000000020004" pitchFamily="2" charset="0"/>
              </a:rPr>
              <a:t>Accent</a:t>
            </a:r>
          </a:p>
        </p:txBody>
      </p:sp>
      <p:sp>
        <p:nvSpPr>
          <p:cNvPr id="48" name="Rounded Rectangle 47">
            <a:extLst>
              <a:ext uri="{FF2B5EF4-FFF2-40B4-BE49-F238E27FC236}">
                <a16:creationId xmlns:a16="http://schemas.microsoft.com/office/drawing/2014/main" id="{8825583A-FC37-1EA6-003C-680BCC62BA2D}"/>
              </a:ext>
            </a:extLst>
          </p:cNvPr>
          <p:cNvSpPr/>
          <p:nvPr userDrawn="1"/>
        </p:nvSpPr>
        <p:spPr>
          <a:xfrm>
            <a:off x="8311375"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Body Text</a:t>
            </a:r>
          </a:p>
        </p:txBody>
      </p:sp>
      <p:sp>
        <p:nvSpPr>
          <p:cNvPr id="49" name="Rounded Rectangle 15">
            <a:extLst>
              <a:ext uri="{FF2B5EF4-FFF2-40B4-BE49-F238E27FC236}">
                <a16:creationId xmlns:a16="http://schemas.microsoft.com/office/drawing/2014/main" id="{DC2FA2C3-23BD-8D82-57B1-E0ECCAFCF39F}"/>
              </a:ext>
            </a:extLst>
          </p:cNvPr>
          <p:cNvSpPr/>
          <p:nvPr userDrawn="1"/>
        </p:nvSpPr>
        <p:spPr>
          <a:xfrm>
            <a:off x="10217971" y="2624138"/>
            <a:ext cx="804462" cy="80486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0" i="0">
                <a:solidFill>
                  <a:schemeClr val="bg1"/>
                </a:solidFill>
                <a:effectLst/>
                <a:latin typeface="+mn-lt"/>
                <a:ea typeface="Inter" panose="02000503000000020004" pitchFamily="2" charset="0"/>
                <a:cs typeface="Arial" panose="020B0604020202020204" pitchFamily="34" charset="0"/>
              </a:rPr>
              <a:t> </a:t>
            </a:r>
            <a:r>
              <a:rPr lang="en-US" sz="1200" b="0" i="0">
                <a:solidFill>
                  <a:schemeClr val="tx2"/>
                </a:solidFill>
                <a:effectLst/>
                <a:latin typeface="+mn-lt"/>
                <a:ea typeface="Inter" panose="02000503000000020004" pitchFamily="2" charset="0"/>
                <a:cs typeface="Arial" panose="020B0604020202020204" pitchFamily="34" charset="0"/>
              </a:rPr>
              <a:t>6C7986</a:t>
            </a:r>
          </a:p>
        </p:txBody>
      </p:sp>
      <p:sp>
        <p:nvSpPr>
          <p:cNvPr id="50" name="Rounded Rectangle 26">
            <a:extLst>
              <a:ext uri="{FF2B5EF4-FFF2-40B4-BE49-F238E27FC236}">
                <a16:creationId xmlns:a16="http://schemas.microsoft.com/office/drawing/2014/main" id="{9F012C1D-5933-F647-480E-9A27C9C2F2A4}"/>
              </a:ext>
            </a:extLst>
          </p:cNvPr>
          <p:cNvSpPr/>
          <p:nvPr userDrawn="1"/>
        </p:nvSpPr>
        <p:spPr>
          <a:xfrm>
            <a:off x="10163122" y="2199433"/>
            <a:ext cx="914160" cy="2607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200">
                <a:solidFill>
                  <a:schemeClr val="tx2"/>
                </a:solidFill>
                <a:latin typeface="+mn-lt"/>
                <a:ea typeface="Inter" panose="02000503000000020004" pitchFamily="2" charset="0"/>
              </a:rPr>
              <a:t>Background</a:t>
            </a:r>
          </a:p>
        </p:txBody>
      </p:sp>
      <p:sp>
        <p:nvSpPr>
          <p:cNvPr id="52" name="TextBox 51">
            <a:extLst>
              <a:ext uri="{FF2B5EF4-FFF2-40B4-BE49-F238E27FC236}">
                <a16:creationId xmlns:a16="http://schemas.microsoft.com/office/drawing/2014/main" id="{38EEFBD7-D481-D9DE-D187-1823C36B2B06}"/>
              </a:ext>
            </a:extLst>
          </p:cNvPr>
          <p:cNvSpPr txBox="1"/>
          <p:nvPr userDrawn="1"/>
        </p:nvSpPr>
        <p:spPr>
          <a:xfrm>
            <a:off x="9280384" y="3116758"/>
            <a:ext cx="804462" cy="246221"/>
          </a:xfrm>
          <a:prstGeom prst="rect">
            <a:avLst/>
          </a:prstGeom>
          <a:noFill/>
        </p:spPr>
        <p:txBody>
          <a:bodyPr wrap="square">
            <a:spAutoFit/>
          </a:bodyPr>
          <a:lstStyle/>
          <a:p>
            <a:pPr algn="ctr"/>
            <a:r>
              <a:rPr lang="en-US" sz="1000" b="0" i="0">
                <a:solidFill>
                  <a:schemeClr val="tx1"/>
                </a:solidFill>
                <a:effectLst/>
                <a:latin typeface="+mn-lt"/>
                <a:ea typeface="Inter" panose="02000503000000020004" pitchFamily="2" charset="0"/>
                <a:cs typeface="Arial" panose="020B0604020202020204" pitchFamily="34" charset="0"/>
              </a:rPr>
              <a:t>(1.5 </a:t>
            </a:r>
            <a:r>
              <a:rPr lang="en-US" sz="1000" b="0" i="0" err="1">
                <a:solidFill>
                  <a:schemeClr val="tx1"/>
                </a:solidFill>
                <a:effectLst/>
                <a:latin typeface="+mn-lt"/>
                <a:ea typeface="Inter" panose="02000503000000020004" pitchFamily="2" charset="0"/>
                <a:cs typeface="Arial" panose="020B0604020202020204" pitchFamily="34" charset="0"/>
              </a:rPr>
              <a:t>pt</a:t>
            </a:r>
            <a:r>
              <a:rPr lang="en-US" sz="1000" b="0" i="0">
                <a:solidFill>
                  <a:schemeClr val="tx1"/>
                </a:solidFill>
                <a:effectLst/>
                <a:latin typeface="+mn-lt"/>
                <a:ea typeface="Inter" panose="02000503000000020004" pitchFamily="2" charset="0"/>
                <a:cs typeface="Arial" panose="020B0604020202020204" pitchFamily="34" charset="0"/>
              </a:rPr>
              <a:t>)</a:t>
            </a:r>
          </a:p>
        </p:txBody>
      </p:sp>
    </p:spTree>
    <p:extLst>
      <p:ext uri="{BB962C8B-B14F-4D97-AF65-F5344CB8AC3E}">
        <p14:creationId xmlns:p14="http://schemas.microsoft.com/office/powerpoint/2010/main" val="328770137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ividing slide purp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3DDE9-25B6-E848-9734-E78AF010B91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9" name="Graphic 8">
            <a:extLst>
              <a:ext uri="{FF2B5EF4-FFF2-40B4-BE49-F238E27FC236}">
                <a16:creationId xmlns:a16="http://schemas.microsoft.com/office/drawing/2014/main" id="{E399A1B6-7CA3-4243-93F7-77A2D2A33FB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26173" y="995855"/>
            <a:ext cx="4905665" cy="6308927"/>
          </a:xfrm>
          <a:prstGeom prst="rect">
            <a:avLst/>
          </a:prstGeom>
        </p:spPr>
      </p:pic>
      <p:sp>
        <p:nvSpPr>
          <p:cNvPr id="16" name="Text Placeholder 15">
            <a:extLst>
              <a:ext uri="{FF2B5EF4-FFF2-40B4-BE49-F238E27FC236}">
                <a16:creationId xmlns:a16="http://schemas.microsoft.com/office/drawing/2014/main" id="{893B850B-4EBF-F14D-890E-761E4C5D9E0B}"/>
              </a:ext>
            </a:extLst>
          </p:cNvPr>
          <p:cNvSpPr>
            <a:spLocks noGrp="1"/>
          </p:cNvSpPr>
          <p:nvPr>
            <p:ph type="body" sz="quarter" idx="10"/>
          </p:nvPr>
        </p:nvSpPr>
        <p:spPr>
          <a:xfrm>
            <a:off x="829496" y="1258706"/>
            <a:ext cx="6283435" cy="635943"/>
          </a:xfrm>
          <a:prstGeom prst="rect">
            <a:avLst/>
          </a:prstGeom>
          <a:noFill/>
        </p:spPr>
        <p:txBody>
          <a:bodyPr wrap="square" rtlCol="0">
            <a:spAutoFit/>
          </a:bodyPr>
          <a:lstStyle>
            <a:lvl1pPr marL="0" indent="0">
              <a:buNone/>
              <a:defRPr lang="en-US" sz="3199" b="1" i="0">
                <a:solidFill>
                  <a:schemeClr val="bg1"/>
                </a:solidFill>
                <a:latin typeface="Barlow SemiBold" pitchFamily="2" charset="77"/>
              </a:defRPr>
            </a:lvl1pPr>
            <a:lvl2pPr>
              <a:defRPr lang="en-US"/>
            </a:lvl2pPr>
            <a:lvl3pPr>
              <a:defRPr lang="en-US" sz="2399"/>
            </a:lvl3pPr>
            <a:lvl4pPr>
              <a:defRPr lang="en-US" sz="2399"/>
            </a:lvl4pPr>
            <a:lvl5pPr>
              <a:defRPr lang="en-US" sz="2399"/>
            </a:lvl5pPr>
          </a:lstStyle>
          <a:p>
            <a:pPr marL="0" lvl="0" defTabSz="609402"/>
            <a:r>
              <a:rPr lang="en-US"/>
              <a:t>Click to edit Master text styles</a:t>
            </a:r>
          </a:p>
        </p:txBody>
      </p:sp>
      <p:cxnSp>
        <p:nvCxnSpPr>
          <p:cNvPr id="18" name="Straight Connector 17">
            <a:extLst>
              <a:ext uri="{FF2B5EF4-FFF2-40B4-BE49-F238E27FC236}">
                <a16:creationId xmlns:a16="http://schemas.microsoft.com/office/drawing/2014/main" id="{6E5D2186-4AB4-8041-85D5-F0C3CE9A4D78}"/>
              </a:ext>
            </a:extLst>
          </p:cNvPr>
          <p:cNvCxnSpPr>
            <a:cxnSpLocks/>
          </p:cNvCxnSpPr>
          <p:nvPr userDrawn="1"/>
        </p:nvCxnSpPr>
        <p:spPr>
          <a:xfrm>
            <a:off x="914162" y="2102583"/>
            <a:ext cx="1229765"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6D588764-0335-4E4A-BE91-17D8835D3C33}"/>
              </a:ext>
            </a:extLst>
          </p:cNvPr>
          <p:cNvSpPr>
            <a:spLocks noGrp="1"/>
          </p:cNvSpPr>
          <p:nvPr>
            <p:ph type="body" sz="quarter" idx="11"/>
          </p:nvPr>
        </p:nvSpPr>
        <p:spPr>
          <a:xfrm>
            <a:off x="746289" y="2936473"/>
            <a:ext cx="9213128" cy="989692"/>
          </a:xfrm>
          <a:prstGeom prst="rect">
            <a:avLst/>
          </a:prstGeom>
        </p:spPr>
        <p:txBody>
          <a:bodyPr/>
          <a:lstStyle>
            <a:lvl1pPr marL="0" indent="0">
              <a:buNone/>
              <a:defRPr sz="5865" b="0" i="0">
                <a:solidFill>
                  <a:schemeClr val="bg1"/>
                </a:solidFill>
                <a:latin typeface="Barlow" pitchFamily="2" charset="77"/>
              </a:defRPr>
            </a:lvl1pPr>
            <a:lvl2pPr>
              <a:defRPr b="0" i="0">
                <a:latin typeface="Barlow Light" pitchFamily="2" charset="77"/>
              </a:defRPr>
            </a:lvl2pPr>
            <a:lvl3pPr>
              <a:defRPr b="0" i="0">
                <a:latin typeface="Barlow Light" pitchFamily="2" charset="77"/>
              </a:defRPr>
            </a:lvl3pPr>
            <a:lvl4pPr>
              <a:defRPr b="0" i="0">
                <a:latin typeface="Barlow Light" pitchFamily="2" charset="77"/>
              </a:defRPr>
            </a:lvl4pPr>
            <a:lvl5pPr>
              <a:defRPr b="0" i="0">
                <a:latin typeface="Barlow Light" pitchFamily="2" charset="77"/>
              </a:defRPr>
            </a:lvl5pPr>
          </a:lstStyle>
          <a:p>
            <a:pPr lvl="0"/>
            <a:r>
              <a:rPr lang="en-US"/>
              <a:t>Click to edit Master text</a:t>
            </a:r>
          </a:p>
        </p:txBody>
      </p:sp>
      <p:sp>
        <p:nvSpPr>
          <p:cNvPr id="26" name="Text Placeholder 25">
            <a:extLst>
              <a:ext uri="{FF2B5EF4-FFF2-40B4-BE49-F238E27FC236}">
                <a16:creationId xmlns:a16="http://schemas.microsoft.com/office/drawing/2014/main" id="{09B63535-3612-DB4E-89CF-793399CBE50E}"/>
              </a:ext>
            </a:extLst>
          </p:cNvPr>
          <p:cNvSpPr>
            <a:spLocks noGrp="1"/>
          </p:cNvSpPr>
          <p:nvPr>
            <p:ph type="body" sz="quarter" idx="12"/>
          </p:nvPr>
        </p:nvSpPr>
        <p:spPr>
          <a:xfrm>
            <a:off x="803100" y="3861312"/>
            <a:ext cx="5333055" cy="532493"/>
          </a:xfrm>
          <a:prstGeom prst="rect">
            <a:avLst/>
          </a:prstGeom>
        </p:spPr>
        <p:txBody>
          <a:bodyPr/>
          <a:lstStyle>
            <a:lvl1pPr marL="0" indent="0">
              <a:buNone/>
              <a:defRPr sz="2666" b="0" i="0">
                <a:solidFill>
                  <a:schemeClr val="bg1"/>
                </a:solidFill>
                <a:latin typeface="Barlow" pitchFamily="2" charset="77"/>
              </a:defRPr>
            </a:lvl1pPr>
          </a:lstStyle>
          <a:p>
            <a:pPr lvl="0"/>
            <a:r>
              <a:rPr lang="en-US"/>
              <a:t>Click to edit Master text styles</a:t>
            </a:r>
          </a:p>
        </p:txBody>
      </p:sp>
      <p:sp>
        <p:nvSpPr>
          <p:cNvPr id="20" name="TextBox 19">
            <a:extLst>
              <a:ext uri="{FF2B5EF4-FFF2-40B4-BE49-F238E27FC236}">
                <a16:creationId xmlns:a16="http://schemas.microsoft.com/office/drawing/2014/main" id="{5A9C9AC0-9DBC-184A-A5C8-DA35674EE291}"/>
              </a:ext>
            </a:extLst>
          </p:cNvPr>
          <p:cNvSpPr txBox="1"/>
          <p:nvPr userDrawn="1"/>
        </p:nvSpPr>
        <p:spPr>
          <a:xfrm>
            <a:off x="10980826" y="6357255"/>
            <a:ext cx="729153" cy="338554"/>
          </a:xfrm>
          <a:prstGeom prst="rect">
            <a:avLst/>
          </a:prstGeom>
          <a:noFill/>
        </p:spPr>
        <p:txBody>
          <a:bodyPr wrap="square" rtlCol="0">
            <a:spAutoFit/>
          </a:bodyPr>
          <a:lstStyle/>
          <a:p>
            <a:pPr algn="r"/>
            <a:fld id="{5E38ECB3-9377-1A4B-A4DE-52AFB3C97B68}" type="slidenum">
              <a:rPr lang="en-US" sz="1600" b="1" i="0">
                <a:solidFill>
                  <a:schemeClr val="bg1"/>
                </a:solidFill>
                <a:latin typeface="Barlow SemiBold" pitchFamily="2" charset="77"/>
              </a:rPr>
              <a:pPr algn="r"/>
              <a:t>‹#›</a:t>
            </a:fld>
            <a:endParaRPr lang="en-US" sz="1600" b="1" i="0">
              <a:solidFill>
                <a:schemeClr val="bg1"/>
              </a:solidFill>
              <a:latin typeface="Barlow SemiBold" pitchFamily="2" charset="77"/>
            </a:endParaRPr>
          </a:p>
        </p:txBody>
      </p:sp>
    </p:spTree>
    <p:extLst>
      <p:ext uri="{BB962C8B-B14F-4D97-AF65-F5344CB8AC3E}">
        <p14:creationId xmlns:p14="http://schemas.microsoft.com/office/powerpoint/2010/main" val="409650443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nd body 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8" name="Picture Placeholder 17">
            <a:extLst>
              <a:ext uri="{FF2B5EF4-FFF2-40B4-BE49-F238E27FC236}">
                <a16:creationId xmlns:a16="http://schemas.microsoft.com/office/drawing/2014/main" id="{0DC3AAE3-8CA4-E245-B30D-2D1847D7F783}"/>
              </a:ext>
            </a:extLst>
          </p:cNvPr>
          <p:cNvSpPr>
            <a:spLocks noGrp="1"/>
          </p:cNvSpPr>
          <p:nvPr>
            <p:ph type="pic" sz="quarter" idx="11"/>
          </p:nvPr>
        </p:nvSpPr>
        <p:spPr>
          <a:xfrm>
            <a:off x="7390317" y="596902"/>
            <a:ext cx="4174256" cy="5114969"/>
          </a:xfrm>
          <a:prstGeom prst="rect">
            <a:avLst/>
          </a:prstGeom>
        </p:spPr>
        <p:txBody>
          <a:bodyPr/>
          <a:lstStyle>
            <a:lvl1pPr marL="0" indent="0">
              <a:buNone/>
              <a:defRPr/>
            </a:lvl1pPr>
          </a:lstStyle>
          <a:p>
            <a:endParaRPr lang="en-US"/>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1" y="1295402"/>
            <a:ext cx="6279421"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3604338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301187"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522380" y="1295402"/>
            <a:ext cx="1082846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A5F6280-8757-EC46-A4DB-C4730921FCD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4" name="Rectangle 13">
            <a:extLst>
              <a:ext uri="{FF2B5EF4-FFF2-40B4-BE49-F238E27FC236}">
                <a16:creationId xmlns:a16="http://schemas.microsoft.com/office/drawing/2014/main" id="{4A459CBE-2096-F345-9D7C-8EE573D7A638}"/>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5" name="Graphic 14">
            <a:extLst>
              <a:ext uri="{FF2B5EF4-FFF2-40B4-BE49-F238E27FC236}">
                <a16:creationId xmlns:a16="http://schemas.microsoft.com/office/drawing/2014/main" id="{920C0DE7-3FB2-FB45-A131-89F2DC41A1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6" name="Footer Placeholder 4">
            <a:extLst>
              <a:ext uri="{FF2B5EF4-FFF2-40B4-BE49-F238E27FC236}">
                <a16:creationId xmlns:a16="http://schemas.microsoft.com/office/drawing/2014/main" id="{E7C0A655-55A7-9C44-BC22-847223C479DE}"/>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17" name="Slide Number Placeholder 5">
            <a:extLst>
              <a:ext uri="{FF2B5EF4-FFF2-40B4-BE49-F238E27FC236}">
                <a16:creationId xmlns:a16="http://schemas.microsoft.com/office/drawing/2014/main" id="{1C44502A-67BB-C940-AC63-352921F58E81}"/>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3346075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Title and body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638972" y="475042"/>
            <a:ext cx="10765344" cy="678844"/>
          </a:xfrm>
          <a:prstGeom prst="rect">
            <a:avLst/>
          </a:prstGeom>
        </p:spPr>
        <p:txBody>
          <a:bodyPr lIns="0" tIns="0" rIns="0" bIns="0"/>
          <a:lstStyle>
            <a:lvl1pPr>
              <a:defRPr sz="3199" b="1" i="0">
                <a:solidFill>
                  <a:schemeClr val="accent1"/>
                </a:solidFill>
                <a:latin typeface="Barlow SemiBold" pitchFamily="2" charset="77"/>
              </a:defRPr>
            </a:lvl1pPr>
          </a:lstStyle>
          <a:p>
            <a:r>
              <a:rPr lang="en-US"/>
              <a:t>Click to edit Master title style</a:t>
            </a:r>
          </a:p>
        </p:txBody>
      </p:sp>
      <p:sp>
        <p:nvSpPr>
          <p:cNvPr id="12" name="Content Placeholder 12">
            <a:extLst>
              <a:ext uri="{FF2B5EF4-FFF2-40B4-BE49-F238E27FC236}">
                <a16:creationId xmlns:a16="http://schemas.microsoft.com/office/drawing/2014/main" id="{491B2CB8-15D3-8E4D-A496-7BC975F08FB7}"/>
              </a:ext>
            </a:extLst>
          </p:cNvPr>
          <p:cNvSpPr>
            <a:spLocks noGrp="1"/>
          </p:cNvSpPr>
          <p:nvPr>
            <p:ph sz="quarter" idx="10"/>
          </p:nvPr>
        </p:nvSpPr>
        <p:spPr>
          <a:xfrm>
            <a:off x="638973" y="1295402"/>
            <a:ext cx="10752284"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 name="connsiteX0" fmla="*/ 0 w 5255326"/>
              <a:gd name="connsiteY0" fmla="*/ 0 h 2829155"/>
              <a:gd name="connsiteX1" fmla="*/ 5247510 w 5255326"/>
              <a:gd name="connsiteY1" fmla="*/ 6263 h 2829155"/>
              <a:gd name="connsiteX2" fmla="*/ 5255326 w 5255326"/>
              <a:gd name="connsiteY2" fmla="*/ 2825752 h 2829155"/>
              <a:gd name="connsiteX3" fmla="*/ 0 w 5255326"/>
              <a:gd name="connsiteY3" fmla="*/ 2829155 h 2829155"/>
              <a:gd name="connsiteX4" fmla="*/ 0 w 5255326"/>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5326" h="2829155">
                <a:moveTo>
                  <a:pt x="0" y="0"/>
                </a:moveTo>
                <a:lnTo>
                  <a:pt x="5247510" y="6263"/>
                </a:lnTo>
                <a:cubicBezTo>
                  <a:pt x="5250115" y="946093"/>
                  <a:pt x="5252721" y="1885922"/>
                  <a:pt x="5255326" y="2825752"/>
                </a:cubicBezTo>
                <a:lnTo>
                  <a:pt x="0" y="2829155"/>
                </a:lnTo>
                <a:lnTo>
                  <a:pt x="0" y="0"/>
                </a:lnTo>
                <a:close/>
              </a:path>
            </a:pathLst>
          </a:custGeom>
        </p:spPr>
        <p:txBody>
          <a:bodyPr lIns="0" tIns="0" rIns="0" bIns="0"/>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9" name="Rectangle 18">
            <a:extLst>
              <a:ext uri="{FF2B5EF4-FFF2-40B4-BE49-F238E27FC236}">
                <a16:creationId xmlns:a16="http://schemas.microsoft.com/office/drawing/2014/main" id="{4CF506BB-2355-8F49-9E0B-AC1D23EF6DDB}"/>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0" name="Rectangle 19">
            <a:extLst>
              <a:ext uri="{FF2B5EF4-FFF2-40B4-BE49-F238E27FC236}">
                <a16:creationId xmlns:a16="http://schemas.microsoft.com/office/drawing/2014/main" id="{DDCF2EFB-85B0-764F-963B-049E2E4EB028}"/>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1" name="Graphic 20">
            <a:extLst>
              <a:ext uri="{FF2B5EF4-FFF2-40B4-BE49-F238E27FC236}">
                <a16:creationId xmlns:a16="http://schemas.microsoft.com/office/drawing/2014/main" id="{185F4731-F6E5-BD47-99A6-05CD4C70924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22" name="Footer Placeholder 4">
            <a:extLst>
              <a:ext uri="{FF2B5EF4-FFF2-40B4-BE49-F238E27FC236}">
                <a16:creationId xmlns:a16="http://schemas.microsoft.com/office/drawing/2014/main" id="{DEAD28C0-A8A2-6E4D-80BA-7EF6C00E1DC5}"/>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23" name="Slide Number Placeholder 5">
            <a:extLst>
              <a:ext uri="{FF2B5EF4-FFF2-40B4-BE49-F238E27FC236}">
                <a16:creationId xmlns:a16="http://schemas.microsoft.com/office/drawing/2014/main" id="{E0C2D46E-E3B6-D644-907B-BDAA04081AF1}"/>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136860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guide id="5" orient="horz" pos="376"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bwMode="gray">
          <a:xfrm>
            <a:off x="-1" y="0"/>
            <a:ext cx="12188825"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88825"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rgbClr val="62D84E"/>
                </a:solidFill>
              </a:defRPr>
            </a:lvl1pPr>
          </a:lstStyle>
          <a:p>
            <a:r>
              <a:rPr lang="en-GB"/>
              <a:t>Click to edit master title style</a:t>
            </a:r>
            <a:endParaRPr lang="en-US"/>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Tree>
    <p:extLst>
      <p:ext uri="{BB962C8B-B14F-4D97-AF65-F5344CB8AC3E}">
        <p14:creationId xmlns:p14="http://schemas.microsoft.com/office/powerpoint/2010/main" val="1854067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3443762"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3728131" y="2229259"/>
            <a:ext cx="827375" cy="732637"/>
          </a:xfrm>
          <a:prstGeom prst="rect">
            <a:avLst/>
          </a:prstGeom>
        </p:spPr>
        <p:txBody>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3808312"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3679492"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3687433"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6261384"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6536013" y="2229259"/>
            <a:ext cx="827375" cy="732637"/>
          </a:xfrm>
          <a:prstGeom prst="rect">
            <a:avLst/>
          </a:prstGeom>
        </p:spPr>
        <p:txBody>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661619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6487376"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6495316"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43" name="Rectangle 42">
            <a:extLst>
              <a:ext uri="{FF2B5EF4-FFF2-40B4-BE49-F238E27FC236}">
                <a16:creationId xmlns:a16="http://schemas.microsoft.com/office/drawing/2014/main" id="{4C64869D-34E4-0044-82D0-E70B733834CF}"/>
              </a:ext>
            </a:extLst>
          </p:cNvPr>
          <p:cNvSpPr/>
          <p:nvPr userDrawn="1"/>
        </p:nvSpPr>
        <p:spPr>
          <a:xfrm>
            <a:off x="9079006"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5" name="Picture Placeholder 13">
            <a:extLst>
              <a:ext uri="{FF2B5EF4-FFF2-40B4-BE49-F238E27FC236}">
                <a16:creationId xmlns:a16="http://schemas.microsoft.com/office/drawing/2014/main" id="{BC8A66F9-58A0-8540-9BBF-61F8325F5AB3}"/>
              </a:ext>
            </a:extLst>
          </p:cNvPr>
          <p:cNvSpPr>
            <a:spLocks noGrp="1"/>
          </p:cNvSpPr>
          <p:nvPr>
            <p:ph type="pic" sz="quarter" idx="36"/>
          </p:nvPr>
        </p:nvSpPr>
        <p:spPr>
          <a:xfrm>
            <a:off x="9353635" y="2229259"/>
            <a:ext cx="827375" cy="732637"/>
          </a:xfrm>
          <a:prstGeom prst="rect">
            <a:avLst/>
          </a:prstGeom>
        </p:spPr>
        <p:txBody>
          <a:bodyPr/>
          <a:lstStyle>
            <a:lvl1pPr marL="0" indent="0">
              <a:buNone/>
              <a:defRPr sz="1600"/>
            </a:lvl1pPr>
          </a:lstStyle>
          <a:p>
            <a:endParaRPr lang="en-US"/>
          </a:p>
        </p:txBody>
      </p:sp>
      <p:cxnSp>
        <p:nvCxnSpPr>
          <p:cNvPr id="46" name="Straight Connector 45">
            <a:extLst>
              <a:ext uri="{FF2B5EF4-FFF2-40B4-BE49-F238E27FC236}">
                <a16:creationId xmlns:a16="http://schemas.microsoft.com/office/drawing/2014/main" id="{200D76ED-13C3-164C-864F-4D0E9E7B0C25}"/>
              </a:ext>
            </a:extLst>
          </p:cNvPr>
          <p:cNvCxnSpPr>
            <a:cxnSpLocks/>
          </p:cNvCxnSpPr>
          <p:nvPr userDrawn="1"/>
        </p:nvCxnSpPr>
        <p:spPr>
          <a:xfrm>
            <a:off x="94338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 Placeholder 55">
            <a:extLst>
              <a:ext uri="{FF2B5EF4-FFF2-40B4-BE49-F238E27FC236}">
                <a16:creationId xmlns:a16="http://schemas.microsoft.com/office/drawing/2014/main" id="{4381CA3F-DE75-A747-AAC6-47799C8A13E4}"/>
              </a:ext>
            </a:extLst>
          </p:cNvPr>
          <p:cNvSpPr>
            <a:spLocks noGrp="1"/>
          </p:cNvSpPr>
          <p:nvPr>
            <p:ph type="body" sz="quarter" idx="37"/>
          </p:nvPr>
        </p:nvSpPr>
        <p:spPr>
          <a:xfrm>
            <a:off x="9304998"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50" name="Text Placeholder 65">
            <a:extLst>
              <a:ext uri="{FF2B5EF4-FFF2-40B4-BE49-F238E27FC236}">
                <a16:creationId xmlns:a16="http://schemas.microsoft.com/office/drawing/2014/main" id="{758FCBC4-89DF-F045-9023-1A497954C553}"/>
              </a:ext>
            </a:extLst>
          </p:cNvPr>
          <p:cNvSpPr>
            <a:spLocks noGrp="1"/>
          </p:cNvSpPr>
          <p:nvPr>
            <p:ph type="body" sz="quarter" idx="38"/>
          </p:nvPr>
        </p:nvSpPr>
        <p:spPr>
          <a:xfrm>
            <a:off x="9312938"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626139" y="1979112"/>
            <a:ext cx="2479507"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910509" y="2229259"/>
            <a:ext cx="827375" cy="732637"/>
          </a:xfrm>
          <a:prstGeom prst="rect">
            <a:avLst/>
          </a:prstGeom>
        </p:spPr>
        <p:txBody>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990690"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861870" y="2961897"/>
            <a:ext cx="2111593" cy="495289"/>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869811" y="3766247"/>
            <a:ext cx="2095302" cy="559409"/>
          </a:xfrm>
          <a:prstGeom prst="rect">
            <a:avLst/>
          </a:prstGeom>
        </p:spPr>
        <p:txBody>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2" name="Rectangle 31">
            <a:extLst>
              <a:ext uri="{FF2B5EF4-FFF2-40B4-BE49-F238E27FC236}">
                <a16:creationId xmlns:a16="http://schemas.microsoft.com/office/drawing/2014/main" id="{0C2BE2D0-B452-3048-BEC0-6AD8852DC954}"/>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1" name="Rectangle 50">
            <a:extLst>
              <a:ext uri="{FF2B5EF4-FFF2-40B4-BE49-F238E27FC236}">
                <a16:creationId xmlns:a16="http://schemas.microsoft.com/office/drawing/2014/main" id="{5D62683E-06C4-0B45-9DD6-5335EFC5583C}"/>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2" name="Graphic 51">
            <a:extLst>
              <a:ext uri="{FF2B5EF4-FFF2-40B4-BE49-F238E27FC236}">
                <a16:creationId xmlns:a16="http://schemas.microsoft.com/office/drawing/2014/main" id="{4D816FBC-3BAD-4640-9750-4ED9D92013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53" name="Footer Placeholder 4">
            <a:extLst>
              <a:ext uri="{FF2B5EF4-FFF2-40B4-BE49-F238E27FC236}">
                <a16:creationId xmlns:a16="http://schemas.microsoft.com/office/drawing/2014/main" id="{0C4841C8-99D5-F245-A537-B44F2FA9984B}"/>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54" name="Slide Number Placeholder 5">
            <a:extLst>
              <a:ext uri="{FF2B5EF4-FFF2-40B4-BE49-F238E27FC236}">
                <a16:creationId xmlns:a16="http://schemas.microsoft.com/office/drawing/2014/main" id="{08D815E9-D8B0-5742-A9C5-E43F78F2DDE9}"/>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6056195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plus two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500613" y="475043"/>
            <a:ext cx="11120514" cy="1325033"/>
          </a:xfrm>
          <a:prstGeom prst="rect">
            <a:avLst/>
          </a:prstGeom>
        </p:spPr>
        <p:txBody>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18" name="Rectangle 17">
            <a:extLst>
              <a:ext uri="{FF2B5EF4-FFF2-40B4-BE49-F238E27FC236}">
                <a16:creationId xmlns:a16="http://schemas.microsoft.com/office/drawing/2014/main" id="{E50A59C9-748C-DC4C-BD6E-D377DE2ACDA4}"/>
              </a:ext>
            </a:extLst>
          </p:cNvPr>
          <p:cNvSpPr/>
          <p:nvPr userDrawn="1"/>
        </p:nvSpPr>
        <p:spPr>
          <a:xfrm>
            <a:off x="1683478"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9" name="Picture Placeholder 21">
            <a:extLst>
              <a:ext uri="{FF2B5EF4-FFF2-40B4-BE49-F238E27FC236}">
                <a16:creationId xmlns:a16="http://schemas.microsoft.com/office/drawing/2014/main" id="{340A83AC-9202-E141-8A65-C61DFAD75BD1}"/>
              </a:ext>
            </a:extLst>
          </p:cNvPr>
          <p:cNvSpPr>
            <a:spLocks noGrp="1"/>
          </p:cNvSpPr>
          <p:nvPr>
            <p:ph type="pic" sz="quarter" idx="13"/>
          </p:nvPr>
        </p:nvSpPr>
        <p:spPr>
          <a:xfrm>
            <a:off x="1982073" y="2229199"/>
            <a:ext cx="842504" cy="735296"/>
          </a:xfrm>
          <a:prstGeom prst="rect">
            <a:avLst/>
          </a:prstGeom>
        </p:spPr>
        <p:txBody>
          <a:bodyPr/>
          <a:lstStyle>
            <a:lvl1pPr marL="0" indent="0">
              <a:buNone/>
              <a:defRPr sz="1600"/>
            </a:lvl1pPr>
          </a:lstStyle>
          <a:p>
            <a:endParaRPr lang="en-US"/>
          </a:p>
        </p:txBody>
      </p:sp>
      <p:cxnSp>
        <p:nvCxnSpPr>
          <p:cNvPr id="20" name="Straight Connector 19">
            <a:extLst>
              <a:ext uri="{FF2B5EF4-FFF2-40B4-BE49-F238E27FC236}">
                <a16:creationId xmlns:a16="http://schemas.microsoft.com/office/drawing/2014/main" id="{625BD393-541A-EB4A-A21F-0262AF2A1E72}"/>
              </a:ext>
            </a:extLst>
          </p:cNvPr>
          <p:cNvCxnSpPr>
            <a:cxnSpLocks/>
          </p:cNvCxnSpPr>
          <p:nvPr userDrawn="1"/>
        </p:nvCxnSpPr>
        <p:spPr>
          <a:xfrm>
            <a:off x="2069501"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59">
            <a:extLst>
              <a:ext uri="{FF2B5EF4-FFF2-40B4-BE49-F238E27FC236}">
                <a16:creationId xmlns:a16="http://schemas.microsoft.com/office/drawing/2014/main" id="{9EC79840-7852-CF4E-A038-4C459AB68F30}"/>
              </a:ext>
            </a:extLst>
          </p:cNvPr>
          <p:cNvSpPr>
            <a:spLocks noGrp="1"/>
          </p:cNvSpPr>
          <p:nvPr>
            <p:ph type="body" sz="quarter" idx="26"/>
          </p:nvPr>
        </p:nvSpPr>
        <p:spPr>
          <a:xfrm>
            <a:off x="1955549" y="2973860"/>
            <a:ext cx="3668929"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22" name="Text Placeholder 67">
            <a:extLst>
              <a:ext uri="{FF2B5EF4-FFF2-40B4-BE49-F238E27FC236}">
                <a16:creationId xmlns:a16="http://schemas.microsoft.com/office/drawing/2014/main" id="{E3668B6F-0B8E-C347-B487-50169938EE18}"/>
              </a:ext>
            </a:extLst>
          </p:cNvPr>
          <p:cNvSpPr>
            <a:spLocks noGrp="1"/>
          </p:cNvSpPr>
          <p:nvPr>
            <p:ph type="body" sz="quarter" idx="30"/>
          </p:nvPr>
        </p:nvSpPr>
        <p:spPr>
          <a:xfrm>
            <a:off x="1930272" y="3749253"/>
            <a:ext cx="3694207"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6" name="Rectangle 25">
            <a:extLst>
              <a:ext uri="{FF2B5EF4-FFF2-40B4-BE49-F238E27FC236}">
                <a16:creationId xmlns:a16="http://schemas.microsoft.com/office/drawing/2014/main" id="{E6B7F743-4380-264D-AE53-3826C92C1A47}"/>
              </a:ext>
            </a:extLst>
          </p:cNvPr>
          <p:cNvSpPr/>
          <p:nvPr userDrawn="1"/>
        </p:nvSpPr>
        <p:spPr>
          <a:xfrm>
            <a:off x="6246166" y="1979112"/>
            <a:ext cx="4259183" cy="2647168"/>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7" name="Picture Placeholder 21">
            <a:extLst>
              <a:ext uri="{FF2B5EF4-FFF2-40B4-BE49-F238E27FC236}">
                <a16:creationId xmlns:a16="http://schemas.microsoft.com/office/drawing/2014/main" id="{EC2B114E-B77C-994E-A770-804A7C9658BE}"/>
              </a:ext>
            </a:extLst>
          </p:cNvPr>
          <p:cNvSpPr>
            <a:spLocks noGrp="1"/>
          </p:cNvSpPr>
          <p:nvPr>
            <p:ph type="pic" sz="quarter" idx="31"/>
          </p:nvPr>
        </p:nvSpPr>
        <p:spPr>
          <a:xfrm>
            <a:off x="6544760" y="2229199"/>
            <a:ext cx="842504" cy="735296"/>
          </a:xfrm>
          <a:prstGeom prst="rect">
            <a:avLst/>
          </a:prstGeom>
        </p:spPr>
        <p:txBody>
          <a:bodyPr/>
          <a:lstStyle>
            <a:lvl1pPr marL="0" indent="0">
              <a:buNone/>
              <a:defRPr sz="1600"/>
            </a:lvl1pPr>
          </a:lstStyle>
          <a:p>
            <a:endParaRPr lang="en-US"/>
          </a:p>
        </p:txBody>
      </p:sp>
      <p:cxnSp>
        <p:nvCxnSpPr>
          <p:cNvPr id="28" name="Straight Connector 27">
            <a:extLst>
              <a:ext uri="{FF2B5EF4-FFF2-40B4-BE49-F238E27FC236}">
                <a16:creationId xmlns:a16="http://schemas.microsoft.com/office/drawing/2014/main" id="{87ED18C0-2032-A144-84EE-824400C882C7}"/>
              </a:ext>
            </a:extLst>
          </p:cNvPr>
          <p:cNvCxnSpPr>
            <a:cxnSpLocks/>
          </p:cNvCxnSpPr>
          <p:nvPr userDrawn="1"/>
        </p:nvCxnSpPr>
        <p:spPr>
          <a:xfrm>
            <a:off x="6632189"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59">
            <a:extLst>
              <a:ext uri="{FF2B5EF4-FFF2-40B4-BE49-F238E27FC236}">
                <a16:creationId xmlns:a16="http://schemas.microsoft.com/office/drawing/2014/main" id="{7CEFDB90-E59E-6147-9DAD-B006595BB96E}"/>
              </a:ext>
            </a:extLst>
          </p:cNvPr>
          <p:cNvSpPr>
            <a:spLocks noGrp="1"/>
          </p:cNvSpPr>
          <p:nvPr>
            <p:ph type="body" sz="quarter" idx="32"/>
          </p:nvPr>
        </p:nvSpPr>
        <p:spPr>
          <a:xfrm>
            <a:off x="6518236" y="2973860"/>
            <a:ext cx="3715041" cy="483325"/>
          </a:xfrm>
          <a:prstGeom prst="rect">
            <a:avLst/>
          </a:prstGeom>
        </p:spPr>
        <p:txBody>
          <a:bodyPr anchor="b" anchorCtr="0"/>
          <a:lstStyle>
            <a:lvl1pPr marL="0" indent="0">
              <a:lnSpc>
                <a:spcPct val="100000"/>
              </a:lnSpc>
              <a:spcBef>
                <a:spcPts val="0"/>
              </a:spcBef>
              <a:buNone/>
              <a:defRPr sz="1267" b="1" i="0">
                <a:latin typeface="Barlow" pitchFamily="2" charset="77"/>
              </a:defRPr>
            </a:lvl1pPr>
            <a:lvl2pPr marL="457052" indent="0">
              <a:buNone/>
              <a:defRPr sz="1267" b="1" i="0">
                <a:latin typeface="Barlow" pitchFamily="2" charset="77"/>
              </a:defRPr>
            </a:lvl2pPr>
            <a:lvl3pPr marL="914103" indent="0">
              <a:buNone/>
              <a:defRPr sz="1267" b="1" i="0">
                <a:latin typeface="Barlow" pitchFamily="2" charset="77"/>
              </a:defRPr>
            </a:lvl3pPr>
            <a:lvl4pPr marL="1371155" indent="0">
              <a:buNone/>
              <a:defRPr sz="1267" b="1" i="0">
                <a:latin typeface="Barlow" pitchFamily="2" charset="77"/>
              </a:defRPr>
            </a:lvl4pPr>
            <a:lvl5pPr marL="1828205" indent="0">
              <a:buNone/>
              <a:defRPr sz="1267" b="1" i="0">
                <a:latin typeface="Barlow" pitchFamily="2" charset="77"/>
              </a:defRPr>
            </a:lvl5pPr>
          </a:lstStyle>
          <a:p>
            <a:pPr lvl="0"/>
            <a:r>
              <a:rPr lang="en-US"/>
              <a:t>Click to edit Master text styles</a:t>
            </a:r>
          </a:p>
        </p:txBody>
      </p:sp>
      <p:sp>
        <p:nvSpPr>
          <p:cNvPr id="33" name="Text Placeholder 67">
            <a:extLst>
              <a:ext uri="{FF2B5EF4-FFF2-40B4-BE49-F238E27FC236}">
                <a16:creationId xmlns:a16="http://schemas.microsoft.com/office/drawing/2014/main" id="{EEB527A9-AFFF-D84D-9F31-3B1F8C3A65E4}"/>
              </a:ext>
            </a:extLst>
          </p:cNvPr>
          <p:cNvSpPr>
            <a:spLocks noGrp="1"/>
          </p:cNvSpPr>
          <p:nvPr>
            <p:ph type="body" sz="quarter" idx="33"/>
          </p:nvPr>
        </p:nvSpPr>
        <p:spPr>
          <a:xfrm>
            <a:off x="6492959" y="3749253"/>
            <a:ext cx="3740318" cy="534648"/>
          </a:xfrm>
          <a:prstGeom prst="rect">
            <a:avLst/>
          </a:prstGeom>
        </p:spPr>
        <p:txBody>
          <a:bodyPr/>
          <a:lstStyle>
            <a:lvl1pPr marL="0" indent="0">
              <a:lnSpc>
                <a:spcPct val="10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23" name="Rectangle 22">
            <a:extLst>
              <a:ext uri="{FF2B5EF4-FFF2-40B4-BE49-F238E27FC236}">
                <a16:creationId xmlns:a16="http://schemas.microsoft.com/office/drawing/2014/main" id="{A8D332AE-05CD-CA4C-A866-34CD31C5B053}"/>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4" name="Rectangle 23">
            <a:extLst>
              <a:ext uri="{FF2B5EF4-FFF2-40B4-BE49-F238E27FC236}">
                <a16:creationId xmlns:a16="http://schemas.microsoft.com/office/drawing/2014/main" id="{7464BCFC-E0D3-984D-AEC4-E7C1CD26479F}"/>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25" name="Graphic 24">
            <a:extLst>
              <a:ext uri="{FF2B5EF4-FFF2-40B4-BE49-F238E27FC236}">
                <a16:creationId xmlns:a16="http://schemas.microsoft.com/office/drawing/2014/main" id="{5ADC67C7-3416-3443-8B4A-53C0E4668FF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29" name="Footer Placeholder 4">
            <a:extLst>
              <a:ext uri="{FF2B5EF4-FFF2-40B4-BE49-F238E27FC236}">
                <a16:creationId xmlns:a16="http://schemas.microsoft.com/office/drawing/2014/main" id="{17BA3069-7E64-2048-AF4A-24BCEBEC3406}"/>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30" name="Slide Number Placeholder 5">
            <a:extLst>
              <a:ext uri="{FF2B5EF4-FFF2-40B4-BE49-F238E27FC236}">
                <a16:creationId xmlns:a16="http://schemas.microsoft.com/office/drawing/2014/main" id="{BDF9AD9F-90E3-D844-8DA8-9D7CB23B3448}"/>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5157921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7315" userDrawn="1">
          <p15:clr>
            <a:srgbClr val="FBAE40"/>
          </p15:clr>
        </p15:guide>
        <p15:guide id="4" pos="393" userDrawn="1">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1_Title plus fou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9A62-464C-F741-BD12-374759268D38}"/>
              </a:ext>
            </a:extLst>
          </p:cNvPr>
          <p:cNvSpPr>
            <a:spLocks noGrp="1"/>
          </p:cNvSpPr>
          <p:nvPr>
            <p:ph type="title"/>
          </p:nvPr>
        </p:nvSpPr>
        <p:spPr>
          <a:xfrm>
            <a:off x="612618" y="450486"/>
            <a:ext cx="11120514" cy="492314"/>
          </a:xfrm>
          <a:prstGeom prst="rect">
            <a:avLst/>
          </a:prstGeom>
        </p:spPr>
        <p:txBody>
          <a:bodyPr wrap="square" lIns="0" tIns="0" rIns="0" bIns="0">
            <a:spAutoFit/>
          </a:bodyPr>
          <a:lstStyle>
            <a:lvl1pPr>
              <a:defRPr lang="en-US" sz="3199" b="1" i="0">
                <a:solidFill>
                  <a:schemeClr val="accent1"/>
                </a:solidFill>
                <a:latin typeface="Barlow SemiBold" pitchFamily="2" charset="77"/>
              </a:defRPr>
            </a:lvl1pPr>
          </a:lstStyle>
          <a:p>
            <a:pPr lvl="0"/>
            <a:r>
              <a:rPr lang="en-US"/>
              <a:t>Click to edit Master title style</a:t>
            </a:r>
          </a:p>
        </p:txBody>
      </p:sp>
      <p:sp>
        <p:nvSpPr>
          <p:cNvPr id="28" name="Rectangle 27">
            <a:extLst>
              <a:ext uri="{FF2B5EF4-FFF2-40B4-BE49-F238E27FC236}">
                <a16:creationId xmlns:a16="http://schemas.microsoft.com/office/drawing/2014/main" id="{B3A46B40-00EF-0D40-811F-62EFDBA091B2}"/>
              </a:ext>
            </a:extLst>
          </p:cNvPr>
          <p:cNvSpPr/>
          <p:nvPr userDrawn="1"/>
        </p:nvSpPr>
        <p:spPr>
          <a:xfrm>
            <a:off x="4985284" y="1979112"/>
            <a:ext cx="2479507" cy="3480392"/>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29" name="Picture Placeholder 13">
            <a:extLst>
              <a:ext uri="{FF2B5EF4-FFF2-40B4-BE49-F238E27FC236}">
                <a16:creationId xmlns:a16="http://schemas.microsoft.com/office/drawing/2014/main" id="{CBD83C5B-CA37-9A40-9DDB-C1928C762589}"/>
              </a:ext>
            </a:extLst>
          </p:cNvPr>
          <p:cNvSpPr>
            <a:spLocks noGrp="1"/>
          </p:cNvSpPr>
          <p:nvPr>
            <p:ph type="pic" sz="quarter" idx="30"/>
          </p:nvPr>
        </p:nvSpPr>
        <p:spPr>
          <a:xfrm>
            <a:off x="5269653"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0" name="Straight Connector 29">
            <a:extLst>
              <a:ext uri="{FF2B5EF4-FFF2-40B4-BE49-F238E27FC236}">
                <a16:creationId xmlns:a16="http://schemas.microsoft.com/office/drawing/2014/main" id="{B5568DE9-B4DD-2A4A-9BD0-6F387830186D}"/>
              </a:ext>
            </a:extLst>
          </p:cNvPr>
          <p:cNvCxnSpPr>
            <a:cxnSpLocks/>
          </p:cNvCxnSpPr>
          <p:nvPr userDrawn="1"/>
        </p:nvCxnSpPr>
        <p:spPr>
          <a:xfrm>
            <a:off x="5349835"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55">
            <a:extLst>
              <a:ext uri="{FF2B5EF4-FFF2-40B4-BE49-F238E27FC236}">
                <a16:creationId xmlns:a16="http://schemas.microsoft.com/office/drawing/2014/main" id="{E30EDF94-8E87-2E4B-98B4-7095BDA3AB46}"/>
              </a:ext>
            </a:extLst>
          </p:cNvPr>
          <p:cNvSpPr>
            <a:spLocks noGrp="1"/>
          </p:cNvSpPr>
          <p:nvPr>
            <p:ph type="body" sz="quarter" idx="31"/>
          </p:nvPr>
        </p:nvSpPr>
        <p:spPr>
          <a:xfrm>
            <a:off x="5221014"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33" name="Text Placeholder 65">
            <a:extLst>
              <a:ext uri="{FF2B5EF4-FFF2-40B4-BE49-F238E27FC236}">
                <a16:creationId xmlns:a16="http://schemas.microsoft.com/office/drawing/2014/main" id="{8167C1FD-52B1-644B-A1BF-3583E1C46F08}"/>
              </a:ext>
            </a:extLst>
          </p:cNvPr>
          <p:cNvSpPr>
            <a:spLocks noGrp="1"/>
          </p:cNvSpPr>
          <p:nvPr>
            <p:ph type="body" sz="quarter" idx="32"/>
          </p:nvPr>
        </p:nvSpPr>
        <p:spPr>
          <a:xfrm>
            <a:off x="5228955"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4" name="Rectangle 33">
            <a:extLst>
              <a:ext uri="{FF2B5EF4-FFF2-40B4-BE49-F238E27FC236}">
                <a16:creationId xmlns:a16="http://schemas.microsoft.com/office/drawing/2014/main" id="{E40A18B5-EE83-254A-B5AF-85B904C424B7}"/>
              </a:ext>
            </a:extLst>
          </p:cNvPr>
          <p:cNvSpPr/>
          <p:nvPr userDrawn="1"/>
        </p:nvSpPr>
        <p:spPr>
          <a:xfrm>
            <a:off x="7802906" y="1979111"/>
            <a:ext cx="2479507" cy="3480391"/>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7" name="Picture Placeholder 13">
            <a:extLst>
              <a:ext uri="{FF2B5EF4-FFF2-40B4-BE49-F238E27FC236}">
                <a16:creationId xmlns:a16="http://schemas.microsoft.com/office/drawing/2014/main" id="{8B95BBAF-B841-0F45-A494-3FDAC1DB9269}"/>
              </a:ext>
            </a:extLst>
          </p:cNvPr>
          <p:cNvSpPr>
            <a:spLocks noGrp="1"/>
          </p:cNvSpPr>
          <p:nvPr>
            <p:ph type="pic" sz="quarter" idx="33"/>
          </p:nvPr>
        </p:nvSpPr>
        <p:spPr>
          <a:xfrm>
            <a:off x="8077536"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8" name="Straight Connector 37">
            <a:extLst>
              <a:ext uri="{FF2B5EF4-FFF2-40B4-BE49-F238E27FC236}">
                <a16:creationId xmlns:a16="http://schemas.microsoft.com/office/drawing/2014/main" id="{3E320540-9850-8543-8D92-698FA2E4DC95}"/>
              </a:ext>
            </a:extLst>
          </p:cNvPr>
          <p:cNvCxnSpPr>
            <a:cxnSpLocks/>
          </p:cNvCxnSpPr>
          <p:nvPr userDrawn="1"/>
        </p:nvCxnSpPr>
        <p:spPr>
          <a:xfrm>
            <a:off x="8157718"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55">
            <a:extLst>
              <a:ext uri="{FF2B5EF4-FFF2-40B4-BE49-F238E27FC236}">
                <a16:creationId xmlns:a16="http://schemas.microsoft.com/office/drawing/2014/main" id="{909BBB4F-A55E-2345-A125-8177DA5BC7DB}"/>
              </a:ext>
            </a:extLst>
          </p:cNvPr>
          <p:cNvSpPr>
            <a:spLocks noGrp="1"/>
          </p:cNvSpPr>
          <p:nvPr>
            <p:ph type="body" sz="quarter" idx="34"/>
          </p:nvPr>
        </p:nvSpPr>
        <p:spPr>
          <a:xfrm>
            <a:off x="8028898"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2" name="Text Placeholder 65">
            <a:extLst>
              <a:ext uri="{FF2B5EF4-FFF2-40B4-BE49-F238E27FC236}">
                <a16:creationId xmlns:a16="http://schemas.microsoft.com/office/drawing/2014/main" id="{B113D70A-A70A-A54A-A91F-F49E070E91F5}"/>
              </a:ext>
            </a:extLst>
          </p:cNvPr>
          <p:cNvSpPr>
            <a:spLocks noGrp="1"/>
          </p:cNvSpPr>
          <p:nvPr>
            <p:ph type="body" sz="quarter" idx="35"/>
          </p:nvPr>
        </p:nvSpPr>
        <p:spPr>
          <a:xfrm>
            <a:off x="8036839"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35" name="Rectangle 34">
            <a:extLst>
              <a:ext uri="{FF2B5EF4-FFF2-40B4-BE49-F238E27FC236}">
                <a16:creationId xmlns:a16="http://schemas.microsoft.com/office/drawing/2014/main" id="{BEC55D82-F4D3-9643-933F-7FF62D6A0F8A}"/>
              </a:ext>
            </a:extLst>
          </p:cNvPr>
          <p:cNvSpPr/>
          <p:nvPr userDrawn="1"/>
        </p:nvSpPr>
        <p:spPr>
          <a:xfrm>
            <a:off x="2167662" y="1979113"/>
            <a:ext cx="2479507" cy="3480393"/>
          </a:xfrm>
          <a:prstGeom prst="rect">
            <a:avLst/>
          </a:prstGeom>
          <a:solidFill>
            <a:schemeClr val="bg1"/>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36" name="Picture Placeholder 13">
            <a:extLst>
              <a:ext uri="{FF2B5EF4-FFF2-40B4-BE49-F238E27FC236}">
                <a16:creationId xmlns:a16="http://schemas.microsoft.com/office/drawing/2014/main" id="{BC1C9491-2682-F447-A5B8-C42DBC306A6A}"/>
              </a:ext>
            </a:extLst>
          </p:cNvPr>
          <p:cNvSpPr>
            <a:spLocks noGrp="1"/>
          </p:cNvSpPr>
          <p:nvPr>
            <p:ph type="pic" sz="quarter" idx="39"/>
          </p:nvPr>
        </p:nvSpPr>
        <p:spPr>
          <a:xfrm>
            <a:off x="2452031" y="2229259"/>
            <a:ext cx="827375" cy="221599"/>
          </a:xfrm>
          <a:prstGeom prst="rect">
            <a:avLst/>
          </a:prstGeom>
        </p:spPr>
        <p:txBody>
          <a:bodyPr wrap="square" lIns="0" tIns="0" rIns="0" bIns="0">
            <a:spAutoFit/>
          </a:bodyPr>
          <a:lstStyle>
            <a:lvl1pPr marL="0" indent="0">
              <a:buNone/>
              <a:defRPr sz="1600"/>
            </a:lvl1pPr>
          </a:lstStyle>
          <a:p>
            <a:endParaRPr lang="en-US"/>
          </a:p>
        </p:txBody>
      </p:sp>
      <p:cxnSp>
        <p:nvCxnSpPr>
          <p:cNvPr id="39" name="Straight Connector 38">
            <a:extLst>
              <a:ext uri="{FF2B5EF4-FFF2-40B4-BE49-F238E27FC236}">
                <a16:creationId xmlns:a16="http://schemas.microsoft.com/office/drawing/2014/main" id="{981D8686-EA20-1049-9253-2CC559DBA2E6}"/>
              </a:ext>
            </a:extLst>
          </p:cNvPr>
          <p:cNvCxnSpPr>
            <a:cxnSpLocks/>
          </p:cNvCxnSpPr>
          <p:nvPr userDrawn="1"/>
        </p:nvCxnSpPr>
        <p:spPr>
          <a:xfrm>
            <a:off x="2532213" y="3555603"/>
            <a:ext cx="38820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 Placeholder 55">
            <a:extLst>
              <a:ext uri="{FF2B5EF4-FFF2-40B4-BE49-F238E27FC236}">
                <a16:creationId xmlns:a16="http://schemas.microsoft.com/office/drawing/2014/main" id="{79C12A93-DC3E-C84A-8EB4-3C93ABC619AE}"/>
              </a:ext>
            </a:extLst>
          </p:cNvPr>
          <p:cNvSpPr>
            <a:spLocks noGrp="1"/>
          </p:cNvSpPr>
          <p:nvPr>
            <p:ph type="body" sz="quarter" idx="40"/>
          </p:nvPr>
        </p:nvSpPr>
        <p:spPr>
          <a:xfrm>
            <a:off x="2403392" y="3067334"/>
            <a:ext cx="2111593" cy="389851"/>
          </a:xfrm>
          <a:prstGeom prst="rect">
            <a:avLst/>
          </a:prstGeom>
        </p:spPr>
        <p:txBody>
          <a:bodyPr wrap="square" lIns="0" tIns="0" rIns="0" bIns="0" anchor="b" anchorCtr="0">
            <a:spAutoFit/>
          </a:bodyPr>
          <a:lstStyle>
            <a:lvl1pPr marL="0" indent="0">
              <a:lnSpc>
                <a:spcPct val="100000"/>
              </a:lnSpc>
              <a:spcBef>
                <a:spcPts val="0"/>
              </a:spcBef>
              <a:buNone/>
              <a:defRPr sz="1267" b="1" i="0">
                <a:latin typeface="Barlow" pitchFamily="2" charset="77"/>
              </a:defRPr>
            </a:lvl1pPr>
            <a:lvl2pPr marL="457052" indent="0">
              <a:buNone/>
              <a:defRPr b="1" i="0">
                <a:latin typeface="Barlow" pitchFamily="2" charset="77"/>
              </a:defRPr>
            </a:lvl2pPr>
            <a:lvl3pPr marL="914103" indent="0">
              <a:buNone/>
              <a:defRPr b="1" i="0">
                <a:latin typeface="Barlow" pitchFamily="2" charset="77"/>
              </a:defRPr>
            </a:lvl3pPr>
            <a:lvl4pPr marL="1371155" indent="0">
              <a:buNone/>
              <a:defRPr b="1" i="0">
                <a:latin typeface="Barlow" pitchFamily="2" charset="77"/>
              </a:defRPr>
            </a:lvl4pPr>
            <a:lvl5pPr marL="1828205" indent="0">
              <a:buNone/>
              <a:defRPr b="1" i="0">
                <a:latin typeface="Barlow" pitchFamily="2" charset="77"/>
              </a:defRPr>
            </a:lvl5pPr>
          </a:lstStyle>
          <a:p>
            <a:pPr lvl="0"/>
            <a:r>
              <a:rPr lang="en-US"/>
              <a:t>Click to edit Master text styles</a:t>
            </a:r>
          </a:p>
        </p:txBody>
      </p:sp>
      <p:sp>
        <p:nvSpPr>
          <p:cNvPr id="44" name="Text Placeholder 65">
            <a:extLst>
              <a:ext uri="{FF2B5EF4-FFF2-40B4-BE49-F238E27FC236}">
                <a16:creationId xmlns:a16="http://schemas.microsoft.com/office/drawing/2014/main" id="{913A1C80-0ACA-B241-BF25-CDAF375E7BC5}"/>
              </a:ext>
            </a:extLst>
          </p:cNvPr>
          <p:cNvSpPr>
            <a:spLocks noGrp="1"/>
          </p:cNvSpPr>
          <p:nvPr>
            <p:ph type="body" sz="quarter" idx="41"/>
          </p:nvPr>
        </p:nvSpPr>
        <p:spPr>
          <a:xfrm>
            <a:off x="2411333" y="3766246"/>
            <a:ext cx="2095302" cy="172955"/>
          </a:xfrm>
          <a:prstGeom prst="rect">
            <a:avLst/>
          </a:prstGeom>
        </p:spPr>
        <p:txBody>
          <a:bodyPr wrap="square" lIns="0" tIns="0" rIns="0" bIns="0">
            <a:spAutoFit/>
          </a:bodyPr>
          <a:lstStyle>
            <a:lvl1pPr marL="0" indent="0">
              <a:lnSpc>
                <a:spcPct val="110000"/>
              </a:lnSpc>
              <a:buNone/>
              <a:defRPr sz="1133" b="0" i="0">
                <a:latin typeface="Barlow Light" pitchFamily="2" charset="77"/>
              </a:defRPr>
            </a:lvl1pPr>
            <a:lvl2pPr marL="457052" indent="0">
              <a:buNone/>
              <a:defRPr sz="1200" b="0" i="0">
                <a:latin typeface="Barlow Light" pitchFamily="2" charset="77"/>
              </a:defRPr>
            </a:lvl2pPr>
            <a:lvl3pPr marL="914103" indent="0">
              <a:buNone/>
              <a:defRPr sz="1200" b="0" i="0">
                <a:latin typeface="Barlow Light" pitchFamily="2" charset="77"/>
              </a:defRPr>
            </a:lvl3pPr>
            <a:lvl4pPr marL="1371155" indent="0">
              <a:buNone/>
              <a:defRPr sz="1200" b="0" i="0">
                <a:latin typeface="Barlow Light" pitchFamily="2" charset="77"/>
              </a:defRPr>
            </a:lvl4pPr>
            <a:lvl5pPr marL="1828205" indent="0">
              <a:buNone/>
              <a:defRPr sz="1200" b="0" i="0">
                <a:latin typeface="Barlow Light" pitchFamily="2" charset="77"/>
              </a:defRPr>
            </a:lvl5pPr>
          </a:lstStyle>
          <a:p>
            <a:pPr lvl="0"/>
            <a:r>
              <a:rPr lang="en-US"/>
              <a:t>Click to edit Master text styles</a:t>
            </a:r>
          </a:p>
        </p:txBody>
      </p:sp>
      <p:sp>
        <p:nvSpPr>
          <p:cNvPr id="55" name="Rectangle 54">
            <a:extLst>
              <a:ext uri="{FF2B5EF4-FFF2-40B4-BE49-F238E27FC236}">
                <a16:creationId xmlns:a16="http://schemas.microsoft.com/office/drawing/2014/main" id="{D542C6F3-BF2D-1846-8920-348232A3ED0D}"/>
              </a:ext>
            </a:extLst>
          </p:cNvPr>
          <p:cNvSpPr/>
          <p:nvPr userDrawn="1"/>
        </p:nvSpPr>
        <p:spPr>
          <a:xfrm>
            <a:off x="0" y="6245699"/>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56" name="Rectangle 55">
            <a:extLst>
              <a:ext uri="{FF2B5EF4-FFF2-40B4-BE49-F238E27FC236}">
                <a16:creationId xmlns:a16="http://schemas.microsoft.com/office/drawing/2014/main" id="{1894B7CB-2B3E-5549-984E-87B33C602E0A}"/>
              </a:ext>
            </a:extLst>
          </p:cNvPr>
          <p:cNvSpPr/>
          <p:nvPr userDrawn="1"/>
        </p:nvSpPr>
        <p:spPr>
          <a:xfrm>
            <a:off x="0" y="6245699"/>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57" name="Graphic 56">
            <a:extLst>
              <a:ext uri="{FF2B5EF4-FFF2-40B4-BE49-F238E27FC236}">
                <a16:creationId xmlns:a16="http://schemas.microsoft.com/office/drawing/2014/main" id="{4139DB59-6B71-ED49-8F0A-8BBA0EFE19C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8639"/>
            <a:ext cx="315603" cy="394607"/>
          </a:xfrm>
          <a:prstGeom prst="rect">
            <a:avLst/>
          </a:prstGeom>
        </p:spPr>
      </p:pic>
      <p:sp>
        <p:nvSpPr>
          <p:cNvPr id="58" name="Footer Placeholder 4">
            <a:extLst>
              <a:ext uri="{FF2B5EF4-FFF2-40B4-BE49-F238E27FC236}">
                <a16:creationId xmlns:a16="http://schemas.microsoft.com/office/drawing/2014/main" id="{A8D778B4-5A5A-DC45-83F2-0950C03F2CC3}"/>
              </a:ext>
            </a:extLst>
          </p:cNvPr>
          <p:cNvSpPr>
            <a:spLocks noGrp="1"/>
          </p:cNvSpPr>
          <p:nvPr>
            <p:ph type="ftr" sz="quarter" idx="3"/>
          </p:nvPr>
        </p:nvSpPr>
        <p:spPr>
          <a:xfrm>
            <a:off x="816448" y="6453348"/>
            <a:ext cx="4113728" cy="205184"/>
          </a:xfrm>
          <a:prstGeom prst="rect">
            <a:avLst/>
          </a:prstGeom>
          <a:noFill/>
        </p:spPr>
        <p:txBody>
          <a:bodyPr wrap="square" lIns="0" tIns="0" rIns="0" bIns="0" rtlCol="0">
            <a:spAutoFit/>
          </a:bodyPr>
          <a:lstStyle>
            <a:lvl1pPr>
              <a:defRPr lang="en-US" sz="1333" b="1" i="0">
                <a:latin typeface="Barlow SemiBold" pitchFamily="2" charset="77"/>
              </a:defRPr>
            </a:lvl1pPr>
          </a:lstStyle>
          <a:p>
            <a:r>
              <a:rPr lang="en-CA"/>
              <a:t>CONFIDENTIAL</a:t>
            </a:r>
          </a:p>
        </p:txBody>
      </p:sp>
      <p:sp>
        <p:nvSpPr>
          <p:cNvPr id="59" name="Slide Number Placeholder 5">
            <a:extLst>
              <a:ext uri="{FF2B5EF4-FFF2-40B4-BE49-F238E27FC236}">
                <a16:creationId xmlns:a16="http://schemas.microsoft.com/office/drawing/2014/main" id="{747120B7-33BC-E940-8C7E-3B8E9AE57E23}"/>
              </a:ext>
            </a:extLst>
          </p:cNvPr>
          <p:cNvSpPr>
            <a:spLocks noGrp="1"/>
          </p:cNvSpPr>
          <p:nvPr>
            <p:ph type="sldNum" sz="quarter" idx="4"/>
          </p:nvPr>
        </p:nvSpPr>
        <p:spPr>
          <a:xfrm>
            <a:off x="8608357" y="6453348"/>
            <a:ext cx="2742486" cy="205184"/>
          </a:xfrm>
          <a:prstGeom prst="rect">
            <a:avLst/>
          </a:prstGeom>
          <a:noFill/>
        </p:spPr>
        <p:txBody>
          <a:bodyPr wrap="square" lIns="0" tIns="0" rIns="0" bIns="0" rtlCol="0">
            <a:spAutoFit/>
          </a:bodyPr>
          <a:lstStyle>
            <a:lvl1pPr>
              <a:defRPr lang="en-US" sz="1333"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93813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guide id="4" pos="7285" userDrawn="1">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matchingName="Title slide ">
  <p:cSld name="Title slide ">
    <p:spTree>
      <p:nvGrpSpPr>
        <p:cNvPr id="1" name="Shape 38"/>
        <p:cNvGrpSpPr/>
        <p:nvPr/>
      </p:nvGrpSpPr>
      <p:grpSpPr>
        <a:xfrm>
          <a:off x="0" y="0"/>
          <a:ext cx="0" cy="0"/>
          <a:chOff x="0" y="0"/>
          <a:chExt cx="0" cy="0"/>
        </a:xfrm>
      </p:grpSpPr>
      <p:sp>
        <p:nvSpPr>
          <p:cNvPr id="39" name="Google Shape;39;p49"/>
          <p:cNvSpPr/>
          <p:nvPr/>
        </p:nvSpPr>
        <p:spPr>
          <a:xfrm>
            <a:off x="0" y="-133"/>
            <a:ext cx="12188825" cy="6858000"/>
          </a:xfrm>
          <a:prstGeom prst="rect">
            <a:avLst/>
          </a:prstGeom>
          <a:solidFill>
            <a:srgbClr val="573D82"/>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6" b="0" i="0" u="none" strike="noStrike" cap="none">
              <a:solidFill>
                <a:srgbClr val="000000"/>
              </a:solidFill>
              <a:latin typeface="Arial"/>
              <a:ea typeface="Arial"/>
              <a:cs typeface="Arial"/>
              <a:sym typeface="Arial"/>
            </a:endParaRPr>
          </a:p>
        </p:txBody>
      </p:sp>
      <p:pic>
        <p:nvPicPr>
          <p:cNvPr id="41" name="Google Shape;41;p49"/>
          <p:cNvPicPr preferRelativeResize="0"/>
          <p:nvPr/>
        </p:nvPicPr>
        <p:blipFill rotWithShape="1">
          <a:blip r:embed="rId2">
            <a:alphaModFix amt="5000"/>
          </a:blip>
          <a:srcRect t="1807" b="9389"/>
          <a:stretch/>
        </p:blipFill>
        <p:spPr>
          <a:xfrm>
            <a:off x="4792436" y="0"/>
            <a:ext cx="6100115" cy="6858000"/>
          </a:xfrm>
          <a:prstGeom prst="rect">
            <a:avLst/>
          </a:prstGeom>
          <a:noFill/>
          <a:ln>
            <a:noFill/>
          </a:ln>
        </p:spPr>
      </p:pic>
      <p:sp>
        <p:nvSpPr>
          <p:cNvPr id="4" name="TextBox 3">
            <a:extLst>
              <a:ext uri="{FF2B5EF4-FFF2-40B4-BE49-F238E27FC236}">
                <a16:creationId xmlns:a16="http://schemas.microsoft.com/office/drawing/2014/main" id="{59ADB3B8-2EDF-4EB5-BFD6-ED16A1582074}"/>
              </a:ext>
            </a:extLst>
          </p:cNvPr>
          <p:cNvSpPr txBox="1"/>
          <p:nvPr userDrawn="1"/>
        </p:nvSpPr>
        <p:spPr>
          <a:xfrm>
            <a:off x="11564572" y="6490160"/>
            <a:ext cx="400968" cy="276999"/>
          </a:xfrm>
          <a:prstGeom prst="rect">
            <a:avLst/>
          </a:prstGeom>
          <a:noFill/>
        </p:spPr>
        <p:txBody>
          <a:bodyPr wrap="square" rtlCol="0">
            <a:spAutoFit/>
          </a:bodyPr>
          <a:lstStyle/>
          <a:p>
            <a:fld id="{72C29B42-E3A3-654E-B2AA-DEE26E88A1E8}" type="slidenum">
              <a:rPr lang="en-US" sz="1200" b="0" i="0" smtClean="0">
                <a:solidFill>
                  <a:schemeClr val="bg1"/>
                </a:solidFill>
                <a:latin typeface="Barlow Medium" pitchFamily="2" charset="77"/>
              </a:rPr>
              <a:t>‹#›</a:t>
            </a:fld>
            <a:endParaRPr lang="en-US" sz="1200" b="0" i="0">
              <a:solidFill>
                <a:schemeClr val="bg1"/>
              </a:solidFill>
              <a:latin typeface="Barlow Medium" pitchFamily="2" charset="77"/>
            </a:endParaRPr>
          </a:p>
        </p:txBody>
      </p:sp>
    </p:spTree>
    <p:extLst>
      <p:ext uri="{BB962C8B-B14F-4D97-AF65-F5344CB8AC3E}">
        <p14:creationId xmlns:p14="http://schemas.microsoft.com/office/powerpoint/2010/main" val="173612671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7262" y="-8351"/>
            <a:ext cx="6361564"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614" y="475042"/>
            <a:ext cx="6979651" cy="678844"/>
          </a:xfrm>
          <a:prstGeom prst="rect">
            <a:avLst/>
          </a:prstGeom>
        </p:spPr>
        <p:txBody>
          <a:bodyPr/>
          <a:lstStyle>
            <a:lvl1pPr>
              <a:defRPr sz="3199" b="1" i="0">
                <a:solidFill>
                  <a:schemeClr val="accent1"/>
                </a:solidFill>
                <a:latin typeface="Barlow SemiBold" pitchFamily="2" charset="77"/>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0995" y="3665051"/>
            <a:ext cx="3814427" cy="357662"/>
          </a:xfrm>
          <a:prstGeom prst="rect">
            <a:avLst/>
          </a:prstGeom>
          <a:noFill/>
        </p:spPr>
        <p:txBody>
          <a:bodyPr wrap="square" lIns="90000" rtlCol="0">
            <a:spAutoFit/>
          </a:bodyPr>
          <a:lstStyle>
            <a:lvl1pPr marL="0" indent="0" algn="r">
              <a:buNone/>
              <a:defRPr lang="en-US" sz="1799" b="1" i="0">
                <a:solidFill>
                  <a:schemeClr val="bg1"/>
                </a:solidFill>
                <a:latin typeface="Barlow SemiBold" pitchFamily="2" charset="77"/>
              </a:defRPr>
            </a:lvl1pPr>
          </a:lstStyle>
          <a:p>
            <a:pPr marL="0" lvl="0" algn="r" defTabSz="609402"/>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59773" y="1778696"/>
            <a:ext cx="1627960" cy="1247920"/>
          </a:xfrm>
          <a:prstGeom prst="rect">
            <a:avLst/>
          </a:prstGeom>
        </p:spPr>
        <p:txBody>
          <a:bodyPr wrap="square" lIns="216000" tIns="216000" rIns="216000" bIns="216000" anchor="ctr" anchorCtr="1">
            <a:normAutofit/>
          </a:bodyPr>
          <a:lstStyle>
            <a:lvl1pPr marL="0" indent="0">
              <a:buNone/>
              <a:defRPr sz="2399" b="0" i="0">
                <a:latin typeface="Barlow Light" pitchFamily="2" charset="77"/>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379" y="1295402"/>
            <a:ext cx="6994858"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Barlow Light" pitchFamily="2" charset="77"/>
              </a:defRPr>
            </a:lvl1pPr>
            <a:lvl2pPr marL="184091" indent="-173510">
              <a:lnSpc>
                <a:spcPct val="110000"/>
              </a:lnSpc>
              <a:spcBef>
                <a:spcPts val="0"/>
              </a:spcBef>
              <a:spcAft>
                <a:spcPts val="533"/>
              </a:spcAft>
              <a:buFont typeface="Arial" panose="020B0604020202020204" pitchFamily="34" charset="0"/>
              <a:buChar char="•"/>
              <a:tabLst/>
              <a:defRPr sz="1467" b="0" i="0">
                <a:solidFill>
                  <a:schemeClr val="tx2"/>
                </a:solidFill>
                <a:latin typeface="Barlow Light" pitchFamily="2" charset="77"/>
              </a:defRPr>
            </a:lvl2pPr>
            <a:lvl3pPr marL="914103" indent="0">
              <a:buNone/>
              <a:defRPr sz="1333" b="0" i="0">
                <a:solidFill>
                  <a:schemeClr val="tx2"/>
                </a:solidFill>
                <a:latin typeface="Barlow Light" pitchFamily="2" charset="77"/>
              </a:defRPr>
            </a:lvl3pPr>
            <a:lvl4pPr marL="1371155" indent="0">
              <a:buNone/>
              <a:defRPr sz="1200" b="0" i="0">
                <a:solidFill>
                  <a:schemeClr val="tx2"/>
                </a:solidFill>
                <a:latin typeface="Barlow Light" pitchFamily="2" charset="77"/>
              </a:defRPr>
            </a:lvl4pPr>
            <a:lvl5pPr marL="1828205"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6"/>
            <a:ext cx="12188825"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6"/>
            <a:ext cx="626138"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pic>
        <p:nvPicPr>
          <p:cNvPr id="18" name="Graphic 17">
            <a:extLst>
              <a:ext uri="{FF2B5EF4-FFF2-40B4-BE49-F238E27FC236}">
                <a16:creationId xmlns:a16="http://schemas.microsoft.com/office/drawing/2014/main" id="{978100D3-458C-324B-9A8C-492B40339E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412" y="6354911"/>
            <a:ext cx="315603" cy="394607"/>
          </a:xfrm>
          <a:prstGeom prst="rect">
            <a:avLst/>
          </a:prstGeom>
        </p:spPr>
      </p:pic>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562" y="6376338"/>
            <a:ext cx="4113728" cy="297454"/>
          </a:xfrm>
          <a:prstGeom prst="rect">
            <a:avLst/>
          </a:prstGeom>
          <a:noFill/>
        </p:spPr>
        <p:txBody>
          <a:bodyPr wrap="square" rtlCol="0">
            <a:spAutoFit/>
          </a:bodyPr>
          <a:lstStyle>
            <a:lvl1pPr>
              <a:defRPr lang="en-US" sz="1333" b="1" i="0">
                <a:latin typeface="Barlow SemiBold" pitchFamily="2" charset="77"/>
              </a:defRPr>
            </a:lvl1pPr>
          </a:lstStyle>
          <a:p>
            <a:r>
              <a:rPr lang="en-CA"/>
              <a:t>CONFIDENTIAL</a:t>
            </a:r>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08357" y="6356351"/>
            <a:ext cx="2742486" cy="338554"/>
          </a:xfrm>
          <a:prstGeom prst="rect">
            <a:avLst/>
          </a:prstGeom>
          <a:noFill/>
        </p:spPr>
        <p:txBody>
          <a:bodyPr wrap="square" lIns="0" rtlCol="0">
            <a:spAutoFit/>
          </a:bodyPr>
          <a:lstStyle>
            <a:lvl1pPr>
              <a:defRPr lang="en-US" sz="1600" b="1" i="0">
                <a:latin typeface="Barlow SemiBold" pitchFamily="2" charset="77"/>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14801269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guide id="3" pos="393"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_Brand Blue">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3247194"/>
            <a:ext cx="5016027" cy="1325880"/>
          </a:xfrm>
        </p:spPr>
        <p:txBody>
          <a:bodyPr wrap="square" anchor="b">
            <a:noAutofit/>
          </a:bodyPr>
          <a:lstStyle>
            <a:lvl1pPr>
              <a:lnSpc>
                <a:spcPct val="100000"/>
              </a:lnSpc>
              <a:defRPr sz="6400">
                <a:solidFill>
                  <a:srgbClr val="62D84E"/>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75668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Tree>
    <p:extLst>
      <p:ext uri="{BB962C8B-B14F-4D97-AF65-F5344CB8AC3E}">
        <p14:creationId xmlns:p14="http://schemas.microsoft.com/office/powerpoint/2010/main" val="12446079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ppendix">
    <p:bg bwMode="invGray">
      <p:bgPr>
        <a:solidFill>
          <a:schemeClr val="tx2"/>
        </a:solidFill>
        <a:effectLst/>
      </p:bgPr>
    </p:bg>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440211" y="2834814"/>
            <a:ext cx="8829295" cy="1325880"/>
          </a:xfrm>
        </p:spPr>
        <p:txBody>
          <a:bodyPr wrap="square" anchor="b">
            <a:noAutofit/>
          </a:bodyPr>
          <a:lstStyle>
            <a:lvl1pPr>
              <a:lnSpc>
                <a:spcPct val="100000"/>
              </a:lnSpc>
              <a:defRPr sz="4500">
                <a:solidFill>
                  <a:srgbClr val="62D84E"/>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hasCustomPrompt="1"/>
          </p:nvPr>
        </p:nvSpPr>
        <p:spPr bwMode="gray">
          <a:xfrm>
            <a:off x="440211" y="4344308"/>
            <a:ext cx="5016027"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gray">
          <a:xfrm>
            <a:off x="428891" y="336108"/>
            <a:ext cx="1520560" cy="437540"/>
          </a:xfrm>
          <a:prstGeom prst="rect">
            <a:avLst/>
          </a:prstGeom>
        </p:spPr>
      </p:pic>
      <p:sp>
        <p:nvSpPr>
          <p:cNvPr id="7" name="Rectangle 6">
            <a:extLst>
              <a:ext uri="{FF2B5EF4-FFF2-40B4-BE49-F238E27FC236}">
                <a16:creationId xmlns:a16="http://schemas.microsoft.com/office/drawing/2014/main" id="{DB91C5CC-35B7-406D-9EA7-E8DABB706A93}"/>
              </a:ext>
            </a:extLst>
          </p:cNvPr>
          <p:cNvSpPr/>
          <p:nvPr userDrawn="1"/>
        </p:nvSpPr>
        <p:spPr bwMode="gray">
          <a:xfrm>
            <a:off x="12095163" y="0"/>
            <a:ext cx="9366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Tree>
    <p:extLst>
      <p:ext uri="{BB962C8B-B14F-4D97-AF65-F5344CB8AC3E}">
        <p14:creationId xmlns:p14="http://schemas.microsoft.com/office/powerpoint/2010/main" val="25366557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4700" y="0"/>
            <a:ext cx="2524125" cy="6858000"/>
          </a:xfrm>
          <a:solidFill>
            <a:schemeClr val="bg1">
              <a:lumMod val="95000"/>
            </a:schemeClr>
          </a:solidFill>
        </p:spPr>
        <p:txBody>
          <a:bodyPr anchor="ctr" anchorCtr="0"/>
          <a:lstStyle/>
          <a:p>
            <a:r>
              <a:rPr lang="en-GB"/>
              <a:t>Click icon to add picture</a:t>
            </a:r>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609" y="3911228"/>
            <a:ext cx="7839329"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hasCustomPrompt="1"/>
          </p:nvPr>
        </p:nvSpPr>
        <p:spPr>
          <a:xfrm>
            <a:off x="423609" y="5386231"/>
            <a:ext cx="783932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Tree>
    <p:extLst>
      <p:ext uri="{BB962C8B-B14F-4D97-AF65-F5344CB8AC3E}">
        <p14:creationId xmlns:p14="http://schemas.microsoft.com/office/powerpoint/2010/main" val="33047831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12774" y="2221385"/>
            <a:ext cx="6549887" cy="1884725"/>
          </a:xfrm>
          <a:prstGeom prst="rect">
            <a:avLst/>
          </a:prstGeom>
        </p:spPr>
      </p:pic>
    </p:spTree>
    <p:extLst>
      <p:ext uri="{BB962C8B-B14F-4D97-AF65-F5344CB8AC3E}">
        <p14:creationId xmlns:p14="http://schemas.microsoft.com/office/powerpoint/2010/main" val="31358874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s_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52D7E0C7-A409-4E3A-8FF5-72702323CBF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1B32A747-FDF7-4355-977E-2B2984A6FE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91A9693D-59E4-99BE-B477-2D537ACD7012}"/>
              </a:ext>
            </a:extLst>
          </p:cNvPr>
          <p:cNvPicPr>
            <a:picLocks noChangeAspect="1"/>
          </p:cNvPicPr>
          <p:nvPr userDrawn="1"/>
        </p:nvPicPr>
        <p:blipFill>
          <a:blip r:embed="rId3"/>
          <a:stretch>
            <a:fillRect/>
          </a:stretch>
        </p:blipFill>
        <p:spPr>
          <a:xfrm>
            <a:off x="4199138" y="0"/>
            <a:ext cx="9144001" cy="6858000"/>
          </a:xfrm>
          <a:prstGeom prst="rect">
            <a:avLst/>
          </a:prstGeom>
        </p:spPr>
      </p:pic>
    </p:spTree>
    <p:extLst>
      <p:ext uri="{BB962C8B-B14F-4D97-AF65-F5344CB8AC3E}">
        <p14:creationId xmlns:p14="http://schemas.microsoft.com/office/powerpoint/2010/main" val="37903766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B1EFAC29-19DB-4B7E-A288-7DCFFE7DA872}"/>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0219250-67E3-4520-8EB5-DB5A6A529A8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A95A6145-7165-3DA3-8E6A-6356FBDEF29E}"/>
              </a:ext>
            </a:extLst>
          </p:cNvPr>
          <p:cNvPicPr>
            <a:picLocks noChangeAspect="1"/>
          </p:cNvPicPr>
          <p:nvPr userDrawn="1"/>
        </p:nvPicPr>
        <p:blipFill>
          <a:blip r:embed="rId3" cstate="print">
            <a:extLst>
              <a:ext uri="{28A0092B-C50C-407E-A947-70E740481C1C}">
                <a14:useLocalDpi xmlns:a14="http://schemas.microsoft.com/office/drawing/2010/main"/>
              </a:ext>
            </a:extLst>
          </a:blip>
          <a:srcRect l="3265" r="3265"/>
          <a:stretch/>
        </p:blipFill>
        <p:spPr>
          <a:xfrm>
            <a:off x="5185131" y="647952"/>
            <a:ext cx="7391357" cy="5930838"/>
          </a:xfrm>
          <a:prstGeom prst="rect">
            <a:avLst/>
          </a:prstGeom>
        </p:spPr>
      </p:pic>
    </p:spTree>
    <p:extLst>
      <p:ext uri="{BB962C8B-B14F-4D97-AF65-F5344CB8AC3E}">
        <p14:creationId xmlns:p14="http://schemas.microsoft.com/office/powerpoint/2010/main" val="6721863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ousekeeping">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08C2759F-388B-4FFC-8124-E0F43A3424E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466B08DC-317C-4177-9DE3-B0B001AA86CF}"/>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33E5993A-A394-87E5-88CF-2C4F653B671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927016" y="1631189"/>
            <a:ext cx="6135649" cy="4601737"/>
          </a:xfrm>
          <a:prstGeom prst="rect">
            <a:avLst/>
          </a:prstGeom>
        </p:spPr>
      </p:pic>
    </p:spTree>
    <p:extLst>
      <p:ext uri="{BB962C8B-B14F-4D97-AF65-F5344CB8AC3E}">
        <p14:creationId xmlns:p14="http://schemas.microsoft.com/office/powerpoint/2010/main" val="20819949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30240132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bjectiv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901FB50-541B-4629-A4C9-421D1AE39B78}"/>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B4D2521-BD14-45C7-93C8-43C3B24980E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B659EEFF-8B76-178B-6888-81AEE347046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537" t="4354" r="14666"/>
          <a:stretch/>
        </p:blipFill>
        <p:spPr>
          <a:xfrm>
            <a:off x="5689937" y="133822"/>
            <a:ext cx="6261432" cy="6724178"/>
          </a:xfrm>
          <a:prstGeom prst="rect">
            <a:avLst/>
          </a:prstGeom>
        </p:spPr>
      </p:pic>
    </p:spTree>
    <p:extLst>
      <p:ext uri="{BB962C8B-B14F-4D97-AF65-F5344CB8AC3E}">
        <p14:creationId xmlns:p14="http://schemas.microsoft.com/office/powerpoint/2010/main" val="28332516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User, Group and Roles">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B0518254-D434-4733-B6D0-678D868493E0}"/>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9165F60E-7AF3-4394-A8A9-5D80FED1814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1C366A4D-4208-F16B-0634-0FCCDDDB45AF}"/>
              </a:ext>
            </a:extLst>
          </p:cNvPr>
          <p:cNvPicPr>
            <a:picLocks noChangeAspect="1"/>
          </p:cNvPicPr>
          <p:nvPr userDrawn="1"/>
        </p:nvPicPr>
        <p:blipFill>
          <a:blip r:embed="rId3" cstate="print">
            <a:extLst>
              <a:ext uri="{28A0092B-C50C-407E-A947-70E740481C1C}">
                <a14:useLocalDpi xmlns:a14="http://schemas.microsoft.com/office/drawing/2010/main"/>
              </a:ext>
            </a:extLst>
          </a:blip>
          <a:srcRect l="15081" r="15081"/>
          <a:stretch/>
        </p:blipFill>
        <p:spPr>
          <a:xfrm>
            <a:off x="5596803" y="133823"/>
            <a:ext cx="6261432" cy="6724178"/>
          </a:xfrm>
          <a:prstGeom prst="rect">
            <a:avLst/>
          </a:prstGeom>
        </p:spPr>
      </p:pic>
    </p:spTree>
    <p:extLst>
      <p:ext uri="{BB962C8B-B14F-4D97-AF65-F5344CB8AC3E}">
        <p14:creationId xmlns:p14="http://schemas.microsoft.com/office/powerpoint/2010/main" val="27873097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t's a wrap">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26C8FB0-696F-4F5F-8348-410C341F515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B4EC62F0-8C34-4CE7-83D7-680122CFCAD5}"/>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D96E554C-2AF7-D46D-0E5F-63CB690B288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3410" t="11418" r="12947" b="10532"/>
          <a:stretch/>
        </p:blipFill>
        <p:spPr>
          <a:xfrm>
            <a:off x="5164245" y="674355"/>
            <a:ext cx="6930918" cy="5509289"/>
          </a:xfrm>
          <a:prstGeom prst="rect">
            <a:avLst/>
          </a:prstGeom>
        </p:spPr>
      </p:pic>
    </p:spTree>
    <p:extLst>
      <p:ext uri="{BB962C8B-B14F-4D97-AF65-F5344CB8AC3E}">
        <p14:creationId xmlns:p14="http://schemas.microsoft.com/office/powerpoint/2010/main" val="28030957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eneric_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128EFD39-54A8-40D5-9D88-ACF47B33A647}"/>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E37DF3DD-5D5E-44B7-B680-EAB4E889A28B}"/>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81551095-FA43-65A0-3899-ABAC841FB028}"/>
              </a:ext>
            </a:extLst>
          </p:cNvPr>
          <p:cNvPicPr>
            <a:picLocks noChangeAspect="1"/>
          </p:cNvPicPr>
          <p:nvPr userDrawn="1"/>
        </p:nvPicPr>
        <p:blipFill>
          <a:blip r:embed="rId3"/>
          <a:srcRect/>
          <a:stretch/>
        </p:blipFill>
        <p:spPr>
          <a:xfrm>
            <a:off x="4579459" y="272054"/>
            <a:ext cx="8770307" cy="6577730"/>
          </a:xfrm>
          <a:prstGeom prst="rect">
            <a:avLst/>
          </a:prstGeom>
        </p:spPr>
      </p:pic>
    </p:spTree>
    <p:extLst>
      <p:ext uri="{BB962C8B-B14F-4D97-AF65-F5344CB8AC3E}">
        <p14:creationId xmlns:p14="http://schemas.microsoft.com/office/powerpoint/2010/main" val="29365525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eneric_2">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30D0B2CB-C985-4B05-AD46-D7435174BFB5}"/>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A74C7A8C-8F04-4943-8A64-2BAD2EDF19B1}"/>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CDA2E594-33A4-0CA7-4BBB-44A57CA599E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814" t="3342" r="13681"/>
          <a:stretch/>
        </p:blipFill>
        <p:spPr>
          <a:xfrm>
            <a:off x="5689937" y="133822"/>
            <a:ext cx="6258324" cy="6720840"/>
          </a:xfrm>
          <a:prstGeom prst="rect">
            <a:avLst/>
          </a:prstGeom>
        </p:spPr>
      </p:pic>
    </p:spTree>
    <p:extLst>
      <p:ext uri="{BB962C8B-B14F-4D97-AF65-F5344CB8AC3E}">
        <p14:creationId xmlns:p14="http://schemas.microsoft.com/office/powerpoint/2010/main" val="16155031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_3">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53510FE-36A4-4849-922F-39927C3344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E05672BC-F8B4-43DA-BBEC-97EDD358D462}"/>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761E3933-59C7-7122-8F61-58D2BB315A7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19"/>
          <a:stretch/>
        </p:blipFill>
        <p:spPr>
          <a:xfrm>
            <a:off x="4330700" y="0"/>
            <a:ext cx="7858125" cy="6858000"/>
          </a:xfrm>
          <a:prstGeom prst="rect">
            <a:avLst/>
          </a:prstGeom>
        </p:spPr>
      </p:pic>
    </p:spTree>
    <p:extLst>
      <p:ext uri="{BB962C8B-B14F-4D97-AF65-F5344CB8AC3E}">
        <p14:creationId xmlns:p14="http://schemas.microsoft.com/office/powerpoint/2010/main" val="41985266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ic_4">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37915A47-A5CA-4494-8882-6D1EDF2FB937}"/>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5F09FAFD-CCD7-4446-8869-03039301F8C8}"/>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1F73617F-E61D-D575-9FEA-D3EC599EE871}"/>
              </a:ext>
            </a:extLst>
          </p:cNvPr>
          <p:cNvPicPr>
            <a:picLocks noChangeAspect="1"/>
          </p:cNvPicPr>
          <p:nvPr userDrawn="1"/>
        </p:nvPicPr>
        <p:blipFill>
          <a:blip r:embed="rId3" cstate="print">
            <a:extLst>
              <a:ext uri="{28A0092B-C50C-407E-A947-70E740481C1C}">
                <a14:useLocalDpi xmlns:a14="http://schemas.microsoft.com/office/drawing/2010/main"/>
              </a:ext>
            </a:extLst>
          </a:blip>
          <a:srcRect l="3265" r="3265"/>
          <a:stretch/>
        </p:blipFill>
        <p:spPr>
          <a:xfrm>
            <a:off x="4520686" y="97471"/>
            <a:ext cx="8077397" cy="6481318"/>
          </a:xfrm>
          <a:prstGeom prst="rect">
            <a:avLst/>
          </a:prstGeom>
        </p:spPr>
      </p:pic>
    </p:spTree>
    <p:extLst>
      <p:ext uri="{BB962C8B-B14F-4D97-AF65-F5344CB8AC3E}">
        <p14:creationId xmlns:p14="http://schemas.microsoft.com/office/powerpoint/2010/main" val="40916437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eneric_5">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547A9C19-D518-496A-B2AA-8D818F4A9C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71253004-4ABB-4D69-A70A-1FBEDB16EC8A}"/>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F5CA86C3-2D96-5F59-8550-4398C7275876}"/>
              </a:ext>
            </a:extLst>
          </p:cNvPr>
          <p:cNvPicPr>
            <a:picLocks noChangeAspect="1"/>
          </p:cNvPicPr>
          <p:nvPr userDrawn="1"/>
        </p:nvPicPr>
        <p:blipFill>
          <a:blip r:embed="rId3"/>
          <a:srcRect/>
          <a:stretch/>
        </p:blipFill>
        <p:spPr>
          <a:xfrm>
            <a:off x="4881837" y="1157007"/>
            <a:ext cx="7511027" cy="5633270"/>
          </a:xfrm>
          <a:prstGeom prst="rect">
            <a:avLst/>
          </a:prstGeom>
        </p:spPr>
      </p:pic>
    </p:spTree>
    <p:extLst>
      <p:ext uri="{BB962C8B-B14F-4D97-AF65-F5344CB8AC3E}">
        <p14:creationId xmlns:p14="http://schemas.microsoft.com/office/powerpoint/2010/main" val="6379134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neric_6">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23256D9-6A9A-4AF7-99DD-C1E3CEA9983A}"/>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D2979CF1-8918-4DE4-8B0D-AFC4AE283F04}"/>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411CEDFE-A27B-AD6F-8521-2810C823A9CE}"/>
              </a:ext>
            </a:extLst>
          </p:cNvPr>
          <p:cNvPicPr>
            <a:picLocks noChangeAspect="1"/>
          </p:cNvPicPr>
          <p:nvPr userDrawn="1"/>
        </p:nvPicPr>
        <p:blipFill>
          <a:blip r:embed="rId3"/>
          <a:srcRect/>
          <a:stretch/>
        </p:blipFill>
        <p:spPr>
          <a:xfrm>
            <a:off x="5449320" y="1355576"/>
            <a:ext cx="7080373" cy="5310279"/>
          </a:xfrm>
          <a:prstGeom prst="rect">
            <a:avLst/>
          </a:prstGeom>
        </p:spPr>
      </p:pic>
    </p:spTree>
    <p:extLst>
      <p:ext uri="{BB962C8B-B14F-4D97-AF65-F5344CB8AC3E}">
        <p14:creationId xmlns:p14="http://schemas.microsoft.com/office/powerpoint/2010/main" val="309696615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eneric_7">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61C3A5BC-19B5-4785-AE71-DDD82DE2B9D4}"/>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3361E88E-BE6C-4463-BDFA-6B4E871D90B2}"/>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CEBAF27A-9A12-502F-CB33-B820198BD23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56236" y="2169530"/>
            <a:ext cx="6736038" cy="4690872"/>
          </a:xfrm>
          <a:prstGeom prst="rect">
            <a:avLst/>
          </a:prstGeom>
        </p:spPr>
      </p:pic>
    </p:spTree>
    <p:extLst>
      <p:ext uri="{BB962C8B-B14F-4D97-AF65-F5344CB8AC3E}">
        <p14:creationId xmlns:p14="http://schemas.microsoft.com/office/powerpoint/2010/main" val="11498870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6078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eneric_8">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C7B05262-16FE-4191-AAFD-4AAC4F3BEAC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D5217DC0-1909-41B3-96CE-485F6FAA829A}"/>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257BF5CB-B0B3-8222-7758-7961BAD324E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42602" y="1135451"/>
            <a:ext cx="3227036" cy="7416681"/>
          </a:xfrm>
          <a:prstGeom prst="rect">
            <a:avLst/>
          </a:prstGeom>
        </p:spPr>
      </p:pic>
    </p:spTree>
    <p:extLst>
      <p:ext uri="{BB962C8B-B14F-4D97-AF65-F5344CB8AC3E}">
        <p14:creationId xmlns:p14="http://schemas.microsoft.com/office/powerpoint/2010/main" val="17206700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eneric_9">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CD4AC0C0-ED90-4552-A20C-7F3601DB909B}"/>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6D52EE26-7ADA-490E-8003-5A340C4EB967}"/>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F1B7AACF-A959-47A4-BFEF-3AB61F94C88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187" t="9797" r="13635" b="16624"/>
          <a:stretch/>
        </p:blipFill>
        <p:spPr>
          <a:xfrm>
            <a:off x="5788025" y="1079878"/>
            <a:ext cx="6400800" cy="4962581"/>
          </a:xfrm>
          <a:prstGeom prst="rect">
            <a:avLst/>
          </a:prstGeom>
        </p:spPr>
      </p:pic>
    </p:spTree>
    <p:extLst>
      <p:ext uri="{BB962C8B-B14F-4D97-AF65-F5344CB8AC3E}">
        <p14:creationId xmlns:p14="http://schemas.microsoft.com/office/powerpoint/2010/main" val="4722854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eneric_10">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11" name="Title 47">
            <a:extLst>
              <a:ext uri="{FF2B5EF4-FFF2-40B4-BE49-F238E27FC236}">
                <a16:creationId xmlns:a16="http://schemas.microsoft.com/office/drawing/2014/main" id="{FB9EC488-2BC0-43E3-B9AF-2576B0882E3D}"/>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2" name="Text Placeholder 49">
            <a:extLst>
              <a:ext uri="{FF2B5EF4-FFF2-40B4-BE49-F238E27FC236}">
                <a16:creationId xmlns:a16="http://schemas.microsoft.com/office/drawing/2014/main" id="{6E476F74-782F-4380-B82C-80E9AF36F125}"/>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2C0D2923-C4D8-713B-58D7-E4A42E856499}"/>
              </a:ext>
            </a:extLst>
          </p:cNvPr>
          <p:cNvPicPr>
            <a:picLocks noChangeAspect="1"/>
          </p:cNvPicPr>
          <p:nvPr userDrawn="1"/>
        </p:nvPicPr>
        <p:blipFill>
          <a:blip r:embed="rId3"/>
          <a:srcRect/>
          <a:stretch/>
        </p:blipFill>
        <p:spPr>
          <a:xfrm>
            <a:off x="5009783" y="1020197"/>
            <a:ext cx="7421523" cy="5566143"/>
          </a:xfrm>
          <a:prstGeom prst="rect">
            <a:avLst/>
          </a:prstGeom>
        </p:spPr>
      </p:pic>
    </p:spTree>
    <p:extLst>
      <p:ext uri="{BB962C8B-B14F-4D97-AF65-F5344CB8AC3E}">
        <p14:creationId xmlns:p14="http://schemas.microsoft.com/office/powerpoint/2010/main" val="37411197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Generic_11">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1F0D5C50-AE85-ADE8-455B-18CC773C2C7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062654" y="457189"/>
            <a:ext cx="7126171" cy="6400810"/>
          </a:xfrm>
          <a:prstGeom prst="rect">
            <a:avLst/>
          </a:prstGeom>
        </p:spPr>
      </p:pic>
    </p:spTree>
    <p:extLst>
      <p:ext uri="{BB962C8B-B14F-4D97-AF65-F5344CB8AC3E}">
        <p14:creationId xmlns:p14="http://schemas.microsoft.com/office/powerpoint/2010/main" val="35769359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eneric_12">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57B1AA3E-CE20-2AEB-800D-431946EAF8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44210" y="969990"/>
            <a:ext cx="5509843" cy="4973017"/>
          </a:xfrm>
          <a:prstGeom prst="rect">
            <a:avLst/>
          </a:prstGeom>
        </p:spPr>
      </p:pic>
    </p:spTree>
    <p:extLst>
      <p:ext uri="{BB962C8B-B14F-4D97-AF65-F5344CB8AC3E}">
        <p14:creationId xmlns:p14="http://schemas.microsoft.com/office/powerpoint/2010/main" val="13641048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eneric_13">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C72B85C7-7CE9-34EF-C8AA-B095CE6922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3915" t="8940" r="18598" b="12085"/>
          <a:stretch/>
        </p:blipFill>
        <p:spPr>
          <a:xfrm>
            <a:off x="4425375" y="-50800"/>
            <a:ext cx="8614786" cy="7560734"/>
          </a:xfrm>
          <a:prstGeom prst="rect">
            <a:avLst/>
          </a:prstGeom>
        </p:spPr>
      </p:pic>
    </p:spTree>
    <p:extLst>
      <p:ext uri="{BB962C8B-B14F-4D97-AF65-F5344CB8AC3E}">
        <p14:creationId xmlns:p14="http://schemas.microsoft.com/office/powerpoint/2010/main" val="21700126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eneric_14">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6C0D954B-D9AC-A602-0B3C-D76CCE8B6B5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0562" t="10014" r="14674" b="9998"/>
          <a:stretch/>
        </p:blipFill>
        <p:spPr>
          <a:xfrm>
            <a:off x="4703806" y="395032"/>
            <a:ext cx="7391357" cy="5930838"/>
          </a:xfrm>
          <a:prstGeom prst="rect">
            <a:avLst/>
          </a:prstGeom>
        </p:spPr>
      </p:pic>
    </p:spTree>
    <p:extLst>
      <p:ext uri="{BB962C8B-B14F-4D97-AF65-F5344CB8AC3E}">
        <p14:creationId xmlns:p14="http://schemas.microsoft.com/office/powerpoint/2010/main" val="408529439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eneric_15">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26D5463F-7DA7-CE1A-5CCA-1A5C3F1AA5F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9635" t="5362" r="14272" b="4551"/>
          <a:stretch/>
        </p:blipFill>
        <p:spPr>
          <a:xfrm>
            <a:off x="5927393" y="301557"/>
            <a:ext cx="6261432" cy="6400800"/>
          </a:xfrm>
          <a:prstGeom prst="rect">
            <a:avLst/>
          </a:prstGeom>
        </p:spPr>
      </p:pic>
    </p:spTree>
    <p:extLst>
      <p:ext uri="{BB962C8B-B14F-4D97-AF65-F5344CB8AC3E}">
        <p14:creationId xmlns:p14="http://schemas.microsoft.com/office/powerpoint/2010/main" val="13604867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eneric_16">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31BC6C44-3425-823F-3F22-CAD0E6558724}"/>
              </a:ext>
            </a:extLst>
          </p:cNvPr>
          <p:cNvPicPr>
            <a:picLocks noChangeAspect="1"/>
          </p:cNvPicPr>
          <p:nvPr userDrawn="1"/>
        </p:nvPicPr>
        <p:blipFill>
          <a:blip r:embed="rId3"/>
          <a:srcRect/>
          <a:stretch/>
        </p:blipFill>
        <p:spPr>
          <a:xfrm>
            <a:off x="4293015" y="590834"/>
            <a:ext cx="8586280" cy="6439710"/>
          </a:xfrm>
          <a:prstGeom prst="rect">
            <a:avLst/>
          </a:prstGeom>
        </p:spPr>
      </p:pic>
    </p:spTree>
    <p:extLst>
      <p:ext uri="{BB962C8B-B14F-4D97-AF65-F5344CB8AC3E}">
        <p14:creationId xmlns:p14="http://schemas.microsoft.com/office/powerpoint/2010/main" val="269888765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eneric_17">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invGray">
          <a:xfrm>
            <a:off x="428891" y="336108"/>
            <a:ext cx="1520560" cy="437540"/>
          </a:xfrm>
          <a:prstGeom prst="rect">
            <a:avLst/>
          </a:prstGeom>
        </p:spPr>
      </p:pic>
      <p:sp>
        <p:nvSpPr>
          <p:cNvPr id="9" name="Title 47">
            <a:extLst>
              <a:ext uri="{FF2B5EF4-FFF2-40B4-BE49-F238E27FC236}">
                <a16:creationId xmlns:a16="http://schemas.microsoft.com/office/drawing/2014/main" id="{B5EAD01F-F99D-45F7-826F-57053990AB2F}"/>
              </a:ext>
            </a:extLst>
          </p:cNvPr>
          <p:cNvSpPr>
            <a:spLocks noGrp="1"/>
          </p:cNvSpPr>
          <p:nvPr>
            <p:ph type="title" hasCustomPrompt="1"/>
          </p:nvPr>
        </p:nvSpPr>
        <p:spPr>
          <a:xfrm>
            <a:off x="432575" y="3848473"/>
            <a:ext cx="5083812" cy="1325880"/>
          </a:xfrm>
        </p:spPr>
        <p:txBody>
          <a:bodyPr anchor="b">
            <a:noAutofit/>
          </a:bodyPr>
          <a:lstStyle>
            <a:lvl1pPr>
              <a:lnSpc>
                <a:spcPct val="100000"/>
              </a:lnSpc>
              <a:defRPr sz="4500">
                <a:solidFill>
                  <a:srgbClr val="62D84E"/>
                </a:solidFill>
              </a:defRPr>
            </a:lvl1pPr>
          </a:lstStyle>
          <a:p>
            <a:r>
              <a:rPr lang="en-GB"/>
              <a:t>Click to edit master title style</a:t>
            </a:r>
            <a:endParaRPr lang="en-US"/>
          </a:p>
        </p:txBody>
      </p:sp>
      <p:sp>
        <p:nvSpPr>
          <p:cNvPr id="10" name="Text Placeholder 49">
            <a:extLst>
              <a:ext uri="{FF2B5EF4-FFF2-40B4-BE49-F238E27FC236}">
                <a16:creationId xmlns:a16="http://schemas.microsoft.com/office/drawing/2014/main" id="{6B1DE58A-8340-49BE-9589-A4CA41592846}"/>
              </a:ext>
            </a:extLst>
          </p:cNvPr>
          <p:cNvSpPr>
            <a:spLocks noGrp="1"/>
          </p:cNvSpPr>
          <p:nvPr>
            <p:ph type="body" sz="quarter" idx="10" hasCustomPrompt="1"/>
          </p:nvPr>
        </p:nvSpPr>
        <p:spPr>
          <a:xfrm>
            <a:off x="450505" y="5296581"/>
            <a:ext cx="5083812"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2" name="Picture 1">
            <a:extLst>
              <a:ext uri="{FF2B5EF4-FFF2-40B4-BE49-F238E27FC236}">
                <a16:creationId xmlns:a16="http://schemas.microsoft.com/office/drawing/2014/main" id="{AEE4C274-AF50-B6AC-7AD6-38A9158B947B}"/>
              </a:ext>
            </a:extLst>
          </p:cNvPr>
          <p:cNvPicPr>
            <a:picLocks noChangeAspect="1"/>
          </p:cNvPicPr>
          <p:nvPr userDrawn="1"/>
        </p:nvPicPr>
        <p:blipFill>
          <a:blip r:embed="rId3" cstate="print">
            <a:extLst>
              <a:ext uri="{28A0092B-C50C-407E-A947-70E740481C1C}">
                <a14:useLocalDpi xmlns:a14="http://schemas.microsoft.com/office/drawing/2010/main"/>
              </a:ext>
            </a:extLst>
          </a:blip>
          <a:srcRect l="5739" r="5739"/>
          <a:stretch/>
        </p:blipFill>
        <p:spPr>
          <a:xfrm>
            <a:off x="5809990" y="266162"/>
            <a:ext cx="7649851" cy="6481318"/>
          </a:xfrm>
          <a:prstGeom prst="rect">
            <a:avLst/>
          </a:prstGeom>
        </p:spPr>
      </p:pic>
    </p:spTree>
    <p:extLst>
      <p:ext uri="{BB962C8B-B14F-4D97-AF65-F5344CB8AC3E}">
        <p14:creationId xmlns:p14="http://schemas.microsoft.com/office/powerpoint/2010/main" val="4634547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31546670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C11EB18A-564B-2721-EF78-B82BC87D7C20}"/>
              </a:ext>
            </a:extLst>
          </p:cNvPr>
          <p:cNvSpPr txBox="1">
            <a:spLocks/>
          </p:cNvSpPr>
          <p:nvPr userDrawn="1"/>
        </p:nvSpPr>
        <p:spPr>
          <a:xfrm>
            <a:off x="423609" y="5214235"/>
            <a:ext cx="7839329" cy="65881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0"/>
              </a:spcBef>
              <a:spcAft>
                <a:spcPts val="600"/>
              </a:spcAft>
              <a:buFontTx/>
              <a:buNone/>
              <a:defRPr sz="2400" b="0" kern="1200">
                <a:solidFill>
                  <a:schemeClr val="bg1"/>
                </a:solidFill>
                <a:latin typeface="+mn-lt"/>
                <a:ea typeface="+mn-ea"/>
                <a:cs typeface="+mn-cs"/>
              </a:defRPr>
            </a:lvl1pPr>
            <a:lvl2pPr marL="457200" indent="0" algn="l" defTabSz="914400" rtl="0" eaLnBrk="1" latinLnBrk="0" hangingPunct="1">
              <a:lnSpc>
                <a:spcPct val="100000"/>
              </a:lnSpc>
              <a:spcBef>
                <a:spcPts val="400"/>
              </a:spcBef>
              <a:spcAft>
                <a:spcPts val="600"/>
              </a:spcAft>
              <a:buFontTx/>
              <a:buNone/>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889018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uthor Note_1">
    <p:bg>
      <p:bgPr>
        <a:solidFill>
          <a:srgbClr val="FC778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5359"/>
            <a:ext cx="11189907" cy="4823665"/>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hasCustomPrompt="1"/>
          </p:nvPr>
        </p:nvSpPr>
        <p:spPr>
          <a:xfrm>
            <a:off x="456565" y="826053"/>
            <a:ext cx="11190563" cy="365760"/>
          </a:xfrm>
        </p:spPr>
        <p:txBody>
          <a:bodyPr vert="horz" lIns="91440" tIns="45720" rIns="91440" bIns="45720" rtlCol="0">
            <a:noAutofit/>
          </a:bodyPr>
          <a:lstStyle>
            <a:lvl1pPr marL="0" indent="0">
              <a:buNone/>
              <a:defRPr lang="en-US" sz="2000" b="1" dirty="0">
                <a:solidFill>
                  <a:schemeClr val="accent6"/>
                </a:solidFill>
              </a:defRPr>
            </a:lvl1pPr>
          </a:lstStyle>
          <a:p>
            <a:pPr marL="228600" lvl="0" indent="-228600"/>
            <a:r>
              <a:rPr lang="en-GB"/>
              <a:t>Click to edit master text styles</a:t>
            </a:r>
          </a:p>
        </p:txBody>
      </p:sp>
      <p:sp>
        <p:nvSpPr>
          <p:cNvPr id="6" name="Slide Number Placeholder 5">
            <a:extLst>
              <a:ext uri="{FF2B5EF4-FFF2-40B4-BE49-F238E27FC236}">
                <a16:creationId xmlns:a16="http://schemas.microsoft.com/office/drawing/2014/main" id="{BE5093BA-9093-92B3-7D5D-9430C0611FE5}"/>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pic>
        <p:nvPicPr>
          <p:cNvPr id="8" name="Picture 15">
            <a:extLst>
              <a:ext uri="{FF2B5EF4-FFF2-40B4-BE49-F238E27FC236}">
                <a16:creationId xmlns:a16="http://schemas.microsoft.com/office/drawing/2014/main" id="{E347330C-80B9-AD1E-7641-F2588A4E08E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C2CA6D08-6789-679A-4A91-70BDF4EBD55D}"/>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306DBD0-3D6C-7283-B1F5-9AA69A69FBA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19236666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346814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E0D42E-679E-40AA-B71B-E9828D62A9A8}"/>
              </a:ext>
            </a:extLst>
          </p:cNvPr>
          <p:cNvSpPr>
            <a:spLocks noGrp="1"/>
          </p:cNvSpPr>
          <p:nvPr>
            <p:ph type="body" sz="quarter" idx="12" hasCustomPrompt="1"/>
          </p:nvPr>
        </p:nvSpPr>
        <p:spPr>
          <a:xfrm>
            <a:off x="448056" y="819548"/>
            <a:ext cx="11192256" cy="361154"/>
          </a:xfrm>
        </p:spPr>
        <p:txBody>
          <a:bodyPr>
            <a:noAutofit/>
          </a:bodyPr>
          <a:lstStyle>
            <a:lvl1pPr marL="0" indent="0">
              <a:buFontTx/>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6039376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251" y="311377"/>
            <a:ext cx="11188711" cy="101190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055" y="2006444"/>
            <a:ext cx="11189907" cy="4162581"/>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hasCustomPrompt="1"/>
          </p:nvPr>
        </p:nvSpPr>
        <p:spPr>
          <a:xfrm>
            <a:off x="447421" y="1481981"/>
            <a:ext cx="11190563" cy="365760"/>
          </a:xfrm>
        </p:spPr>
        <p:txBody>
          <a:bodyPr vert="horz" lIns="91440" tIns="45720" rIns="91440" bIns="45720" rtlCol="0">
            <a:noAutofit/>
          </a:bodyPr>
          <a:lstStyle>
            <a:lvl1pPr marL="0" indent="0">
              <a:buNone/>
              <a:defRPr lang="en-US" sz="2000" dirty="0"/>
            </a:lvl1pPr>
          </a:lstStyle>
          <a:p>
            <a:pPr marL="228600" lvl="0" indent="-228600"/>
            <a:r>
              <a:rPr lang="en-GB"/>
              <a:t>Click to edit master text styles</a:t>
            </a:r>
          </a:p>
        </p:txBody>
      </p:sp>
      <p:sp>
        <p:nvSpPr>
          <p:cNvPr id="5" name="TextBox 4">
            <a:extLst>
              <a:ext uri="{FF2B5EF4-FFF2-40B4-BE49-F238E27FC236}">
                <a16:creationId xmlns:a16="http://schemas.microsoft.com/office/drawing/2014/main" id="{BDC910F8-1C41-FECF-7EA2-E4F8ACD70E8A}"/>
              </a:ext>
            </a:extLst>
          </p:cNvPr>
          <p:cNvSpPr txBox="1"/>
          <p:nvPr userDrawn="1"/>
        </p:nvSpPr>
        <p:spPr>
          <a:xfrm>
            <a:off x="10638971" y="6516914"/>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46111365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5" y="1341438"/>
            <a:ext cx="11188711"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19932007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056" y="1341438"/>
            <a:ext cx="5574920" cy="482758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5323832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hasCustomPrompt="1"/>
          </p:nvPr>
        </p:nvSpPr>
        <p:spPr>
          <a:xfrm>
            <a:off x="448231" y="1353405"/>
            <a:ext cx="5014360"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hasCustomPrompt="1"/>
          </p:nvPr>
        </p:nvSpPr>
        <p:spPr>
          <a:xfrm>
            <a:off x="6073638" y="1353405"/>
            <a:ext cx="5238750"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hasCustomPrompt="1"/>
          </p:nvPr>
        </p:nvSpPr>
        <p:spPr>
          <a:xfrm>
            <a:off x="441877" y="2032052"/>
            <a:ext cx="5014361"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hasCustomPrompt="1"/>
          </p:nvPr>
        </p:nvSpPr>
        <p:spPr>
          <a:xfrm>
            <a:off x="6073638" y="2032052"/>
            <a:ext cx="4916488" cy="413697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0863"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0863"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3150" y="1363053"/>
            <a:ext cx="4905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3150" y="2000008"/>
            <a:ext cx="49053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78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hasCustomPrompt="1"/>
          </p:nvPr>
        </p:nvSpPr>
        <p:spPr>
          <a:xfrm>
            <a:off x="4298433"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hasCustomPrompt="1"/>
          </p:nvPr>
        </p:nvSpPr>
        <p:spPr>
          <a:xfrm>
            <a:off x="8154988" y="2470202"/>
            <a:ext cx="3355106" cy="3698823"/>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Text Placeholder 24">
            <a:extLst>
              <a:ext uri="{FF2B5EF4-FFF2-40B4-BE49-F238E27FC236}">
                <a16:creationId xmlns:a16="http://schemas.microsoft.com/office/drawing/2014/main" id="{F893170B-6C3A-44FC-B5A0-0BDCF92DD82A}"/>
              </a:ext>
            </a:extLst>
          </p:cNvPr>
          <p:cNvSpPr>
            <a:spLocks noGrp="1"/>
          </p:cNvSpPr>
          <p:nvPr>
            <p:ph type="body" sz="quarter" idx="12" hasCustomPrompt="1"/>
          </p:nvPr>
        </p:nvSpPr>
        <p:spPr>
          <a:xfrm>
            <a:off x="44823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0CF88FF3-BB22-42CF-91F9-F2635D7ECCBF}"/>
              </a:ext>
            </a:extLst>
          </p:cNvPr>
          <p:cNvCxnSpPr/>
          <p:nvPr userDrawn="1"/>
        </p:nvCxnSpPr>
        <p:spPr>
          <a:xfrm>
            <a:off x="55086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B52587-8BF6-46CD-A8A4-633ADCDBF17E}"/>
              </a:ext>
            </a:extLst>
          </p:cNvPr>
          <p:cNvCxnSpPr/>
          <p:nvPr userDrawn="1"/>
        </p:nvCxnSpPr>
        <p:spPr>
          <a:xfrm>
            <a:off x="55086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E5099D-E46E-42A8-A893-636567FD7A91}"/>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5" name="Text Placeholder 24">
            <a:extLst>
              <a:ext uri="{FF2B5EF4-FFF2-40B4-BE49-F238E27FC236}">
                <a16:creationId xmlns:a16="http://schemas.microsoft.com/office/drawing/2014/main" id="{7AE21221-05FA-4E93-81CB-3898BC716FC9}"/>
              </a:ext>
            </a:extLst>
          </p:cNvPr>
          <p:cNvSpPr>
            <a:spLocks noGrp="1"/>
          </p:cNvSpPr>
          <p:nvPr>
            <p:ph type="body" sz="quarter" idx="15" hasCustomPrompt="1"/>
          </p:nvPr>
        </p:nvSpPr>
        <p:spPr>
          <a:xfrm>
            <a:off x="4298433"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36" name="Straight Connector 35">
            <a:extLst>
              <a:ext uri="{FF2B5EF4-FFF2-40B4-BE49-F238E27FC236}">
                <a16:creationId xmlns:a16="http://schemas.microsoft.com/office/drawing/2014/main" id="{860CEC19-F179-4F60-B68C-62050C9BE87A}"/>
              </a:ext>
            </a:extLst>
          </p:cNvPr>
          <p:cNvCxnSpPr/>
          <p:nvPr userDrawn="1"/>
        </p:nvCxnSpPr>
        <p:spPr>
          <a:xfrm>
            <a:off x="4401065"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D1D329-3C35-45F2-897F-73214700019B}"/>
              </a:ext>
            </a:extLst>
          </p:cNvPr>
          <p:cNvCxnSpPr/>
          <p:nvPr userDrawn="1"/>
        </p:nvCxnSpPr>
        <p:spPr>
          <a:xfrm>
            <a:off x="4401065"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D4466-2D2A-4666-BEC4-61DFBF1578B7}"/>
              </a:ext>
            </a:extLst>
          </p:cNvPr>
          <p:cNvSpPr txBox="1"/>
          <p:nvPr userDrawn="1"/>
        </p:nvSpPr>
        <p:spPr>
          <a:xfrm>
            <a:off x="4304591" y="1266928"/>
            <a:ext cx="357790" cy="276999"/>
          </a:xfrm>
          <a:prstGeom prst="rect">
            <a:avLst/>
          </a:prstGeom>
          <a:noFill/>
        </p:spPr>
        <p:txBody>
          <a:bodyPr wrap="none" rtlCol="0">
            <a:spAutoFit/>
          </a:bodyPr>
          <a:lstStyle/>
          <a:p>
            <a:pPr algn="l"/>
            <a:r>
              <a:rPr lang="en-US" sz="1200" b="1"/>
              <a:t>02</a:t>
            </a:r>
          </a:p>
        </p:txBody>
      </p:sp>
      <p:sp>
        <p:nvSpPr>
          <p:cNvPr id="39" name="Text Placeholder 24">
            <a:extLst>
              <a:ext uri="{FF2B5EF4-FFF2-40B4-BE49-F238E27FC236}">
                <a16:creationId xmlns:a16="http://schemas.microsoft.com/office/drawing/2014/main" id="{E4F1CE22-F61D-4F7A-89B5-3536651ED31C}"/>
              </a:ext>
            </a:extLst>
          </p:cNvPr>
          <p:cNvSpPr>
            <a:spLocks noGrp="1"/>
          </p:cNvSpPr>
          <p:nvPr>
            <p:ph type="body" sz="quarter" idx="17" hasCustomPrompt="1"/>
          </p:nvPr>
        </p:nvSpPr>
        <p:spPr>
          <a:xfrm>
            <a:off x="8161341" y="1782030"/>
            <a:ext cx="3348752"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cxnSp>
        <p:nvCxnSpPr>
          <p:cNvPr id="40" name="Straight Connector 39">
            <a:extLst>
              <a:ext uri="{FF2B5EF4-FFF2-40B4-BE49-F238E27FC236}">
                <a16:creationId xmlns:a16="http://schemas.microsoft.com/office/drawing/2014/main" id="{DBB3B9F2-8383-4D12-A098-74AD30137449}"/>
              </a:ext>
            </a:extLst>
          </p:cNvPr>
          <p:cNvCxnSpPr/>
          <p:nvPr userDrawn="1"/>
        </p:nvCxnSpPr>
        <p:spPr>
          <a:xfrm>
            <a:off x="8263973" y="1791678"/>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98F29E1-02F9-433A-B1B3-EE1FC4F563B7}"/>
              </a:ext>
            </a:extLst>
          </p:cNvPr>
          <p:cNvCxnSpPr/>
          <p:nvPr userDrawn="1"/>
        </p:nvCxnSpPr>
        <p:spPr>
          <a:xfrm>
            <a:off x="8263973" y="2428633"/>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395434C-83FC-4DBE-8631-51C0CE85CAF9}"/>
              </a:ext>
            </a:extLst>
          </p:cNvPr>
          <p:cNvSpPr txBox="1"/>
          <p:nvPr userDrawn="1"/>
        </p:nvSpPr>
        <p:spPr>
          <a:xfrm>
            <a:off x="8167499" y="1266928"/>
            <a:ext cx="357790"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38466410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hasCustomPrompt="1"/>
          </p:nvPr>
        </p:nvSpPr>
        <p:spPr>
          <a:xfrm>
            <a:off x="448056"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hasCustomPrompt="1"/>
          </p:nvPr>
        </p:nvSpPr>
        <p:spPr>
          <a:xfrm>
            <a:off x="6150539" y="1757228"/>
            <a:ext cx="5486400" cy="4411797"/>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5A9A5157-2B8D-1343-9CC8-A09A3E238EFE}"/>
              </a:ext>
            </a:extLst>
          </p:cNvPr>
          <p:cNvSpPr>
            <a:spLocks noGrp="1"/>
          </p:cNvSpPr>
          <p:nvPr>
            <p:ph type="title" hasCustomPrompt="1"/>
          </p:nvPr>
        </p:nvSpPr>
        <p:spPr>
          <a:xfrm>
            <a:off x="448056" y="310897"/>
            <a:ext cx="11192256" cy="794004"/>
          </a:xfrm>
        </p:spPr>
        <p:txBody>
          <a:bodyP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hasCustomPrompt="1"/>
          </p:nvPr>
        </p:nvSpPr>
        <p:spPr>
          <a:xfrm>
            <a:off x="45071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hasCustomPrompt="1"/>
          </p:nvPr>
        </p:nvSpPr>
        <p:spPr>
          <a:xfrm>
            <a:off x="6150539" y="1341439"/>
            <a:ext cx="5486400" cy="3921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Tree>
    <p:extLst>
      <p:ext uri="{BB962C8B-B14F-4D97-AF65-F5344CB8AC3E}">
        <p14:creationId xmlns:p14="http://schemas.microsoft.com/office/powerpoint/2010/main" val="31447772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hasCustomPrompt="1"/>
          </p:nvPr>
        </p:nvSpPr>
        <p:spPr/>
        <p:txBody>
          <a:bodyPr>
            <a:noAutofit/>
          </a:bodyPr>
          <a:lstStyle/>
          <a:p>
            <a:r>
              <a:rPr lang="en-GB"/>
              <a:t>Click to edit master title style</a:t>
            </a:r>
            <a:endParaRPr lang="en-US"/>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hasCustomPrompt="1"/>
          </p:nvPr>
        </p:nvSpPr>
        <p:spPr>
          <a:xfrm>
            <a:off x="448231"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0863" y="1791678"/>
            <a:ext cx="2097087"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hasCustomPrompt="1"/>
          </p:nvPr>
        </p:nvSpPr>
        <p:spPr>
          <a:xfrm>
            <a:off x="441878"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389" y="1266928"/>
            <a:ext cx="357790"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3263893"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6525" y="1791678"/>
            <a:ext cx="2097087"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hasCustomPrompt="1"/>
          </p:nvPr>
        </p:nvSpPr>
        <p:spPr>
          <a:xfrm>
            <a:off x="3257540"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051" y="1266928"/>
            <a:ext cx="357790"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hasCustomPrompt="1"/>
          </p:nvPr>
        </p:nvSpPr>
        <p:spPr>
          <a:xfrm>
            <a:off x="6068418"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1050" y="1791678"/>
            <a:ext cx="2097087"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hasCustomPrompt="1"/>
          </p:nvPr>
        </p:nvSpPr>
        <p:spPr>
          <a:xfrm>
            <a:off x="6062065"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4576" y="1266928"/>
            <a:ext cx="357790"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hasCustomPrompt="1"/>
          </p:nvPr>
        </p:nvSpPr>
        <p:spPr>
          <a:xfrm>
            <a:off x="8879296" y="1782030"/>
            <a:ext cx="220189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1928" y="1791678"/>
            <a:ext cx="2097087"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hasCustomPrompt="1"/>
          </p:nvPr>
        </p:nvSpPr>
        <p:spPr>
          <a:xfrm>
            <a:off x="8872943" y="2466453"/>
            <a:ext cx="2206072" cy="3702572"/>
          </a:xfrm>
          <a:noFill/>
        </p:spPr>
        <p:txBody>
          <a:bodyPr>
            <a:noAutofit/>
          </a:bodyPr>
          <a:lstStyle>
            <a:lvl1pPr>
              <a:defRPr sz="1600"/>
            </a:lvl1pPr>
            <a:lvl2pPr>
              <a:defRPr sz="1600"/>
            </a:lvl2pPr>
            <a:lvl3pPr>
              <a:defRPr sz="1600"/>
            </a:lvl3pPr>
            <a:lvl4pPr>
              <a:defRPr sz="1600"/>
            </a:lvl4pPr>
            <a:lvl5pP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5454" y="1266928"/>
            <a:ext cx="357790"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34194884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hasCustomPrompt="1"/>
          </p:nvPr>
        </p:nvSpPr>
        <p:spPr>
          <a:xfrm>
            <a:off x="449251" y="320902"/>
            <a:ext cx="11188711" cy="641123"/>
          </a:xfrm>
        </p:spPr>
        <p:txBody>
          <a:bodyPr>
            <a:noAutofit/>
          </a:bodyPr>
          <a:lstStyle/>
          <a:p>
            <a:r>
              <a:rPr lang="en-GB"/>
              <a:t>Click to edit master title style</a:t>
            </a:r>
            <a:endParaRPr lang="en-US"/>
          </a:p>
        </p:txBody>
      </p:sp>
    </p:spTree>
    <p:extLst>
      <p:ext uri="{BB962C8B-B14F-4D97-AF65-F5344CB8AC3E}">
        <p14:creationId xmlns:p14="http://schemas.microsoft.com/office/powerpoint/2010/main" val="9696883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GB"/>
              <a:t>Click to edit Master title style</a:t>
            </a:r>
            <a:endParaRPr lang="en-US"/>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100" y="1350962"/>
            <a:ext cx="11091861" cy="4817116"/>
          </a:xfrm>
        </p:spPr>
        <p:txBody>
          <a:bodyPr>
            <a:noAutofit/>
          </a:bodyPr>
          <a:lstStyle/>
          <a:p>
            <a:r>
              <a:rPr lang="en-GB"/>
              <a:t>Click icon to add table</a:t>
            </a:r>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056" y="816864"/>
            <a:ext cx="11192256"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GB"/>
              <a:t>Click to edit Master text styles</a:t>
            </a:r>
          </a:p>
        </p:txBody>
      </p:sp>
    </p:spTree>
    <p:extLst>
      <p:ext uri="{BB962C8B-B14F-4D97-AF65-F5344CB8AC3E}">
        <p14:creationId xmlns:p14="http://schemas.microsoft.com/office/powerpoint/2010/main" val="313262424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676" y="1682998"/>
            <a:ext cx="9375775" cy="1325880"/>
          </a:xfrm>
        </p:spPr>
        <p:txBody>
          <a:bodyPr anchor="b">
            <a:noAutofit/>
          </a:bodyPr>
          <a:lstStyle>
            <a:lvl1pPr>
              <a:lnSpc>
                <a:spcPct val="100000"/>
              </a:lnSpc>
              <a:defRPr sz="4499">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676" y="2988042"/>
            <a:ext cx="9375775" cy="658813"/>
          </a:xfrm>
        </p:spPr>
        <p:txBody>
          <a:bodyPr anchor="t">
            <a:noAutofit/>
          </a:bodyPr>
          <a:lstStyle>
            <a:lvl1pPr marL="0" indent="0">
              <a:lnSpc>
                <a:spcPct val="100000"/>
              </a:lnSpc>
              <a:spcBef>
                <a:spcPts val="0"/>
              </a:spcBef>
              <a:buFontTx/>
              <a:buNone/>
              <a:defRPr sz="2399">
                <a:solidFill>
                  <a:schemeClr val="bg1"/>
                </a:solidFill>
              </a:defRPr>
            </a:lvl1pPr>
            <a:lvl2pPr marL="457063"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8373" y="6354439"/>
            <a:ext cx="980589" cy="282164"/>
          </a:xfrm>
          <a:prstGeom prst="rect">
            <a:avLst/>
          </a:prstGeom>
        </p:spPr>
      </p:pic>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57991"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15899565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7313295"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7313295" cy="685801"/>
          </a:xfrm>
        </p:spPr>
        <p:txBody>
          <a:bodyPr wrap="square" tIns="91440" rIns="457200">
            <a:normAutofit/>
          </a:bodyPr>
          <a:lstStyle>
            <a:lvl1pPr marL="0" indent="0">
              <a:buNone/>
              <a:defRPr sz="17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4037548" cy="6858000"/>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7313295"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7313295" cy="457201"/>
          </a:xfrm>
        </p:spPr>
        <p:txBody>
          <a:bodyPr wrap="square" tIns="91440" rIns="457200">
            <a:normAutofit/>
          </a:bodyPr>
          <a:lstStyle>
            <a:lvl1pPr marL="0" indent="0">
              <a:buNone/>
              <a:defRPr sz="120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spTree>
    <p:extLst>
      <p:ext uri="{BB962C8B-B14F-4D97-AF65-F5344CB8AC3E}">
        <p14:creationId xmlns:p14="http://schemas.microsoft.com/office/powerpoint/2010/main" val="254842887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Tree>
    <p:extLst>
      <p:ext uri="{BB962C8B-B14F-4D97-AF65-F5344CB8AC3E}">
        <p14:creationId xmlns:p14="http://schemas.microsoft.com/office/powerpoint/2010/main" val="3763861993"/>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ver 3">
    <p:bg bwMode="invGray">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DC837-1E66-6128-0E76-A47478749E25}"/>
              </a:ext>
            </a:extLst>
          </p:cNvPr>
          <p:cNvSpPr/>
          <p:nvPr userDrawn="1"/>
        </p:nvSpPr>
        <p:spPr>
          <a:xfrm>
            <a:off x="-1" y="5029200"/>
            <a:ext cx="12188824"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schemeClr val="bg2"/>
              </a:solidFill>
            </a:endParaRPr>
          </a:p>
        </p:txBody>
      </p:sp>
      <p:sp>
        <p:nvSpPr>
          <p:cNvPr id="2" name="Rectangle 1">
            <a:extLst>
              <a:ext uri="{FF2B5EF4-FFF2-40B4-BE49-F238E27FC236}">
                <a16:creationId xmlns:a16="http://schemas.microsoft.com/office/drawing/2014/main" id="{8A69A843-D752-C6ED-CE44-366BB824A2CA}"/>
              </a:ext>
            </a:extLst>
          </p:cNvPr>
          <p:cNvSpPr/>
          <p:nvPr userDrawn="1"/>
        </p:nvSpPr>
        <p:spPr>
          <a:xfrm>
            <a:off x="0" y="4346987"/>
            <a:ext cx="12188824"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Picture Placeholder 2">
            <a:extLst>
              <a:ext uri="{FF2B5EF4-FFF2-40B4-BE49-F238E27FC236}">
                <a16:creationId xmlns:a16="http://schemas.microsoft.com/office/drawing/2014/main" id="{C584E676-068E-50C7-7138-1B6FAB7E24E6}"/>
              </a:ext>
            </a:extLst>
          </p:cNvPr>
          <p:cNvSpPr>
            <a:spLocks noGrp="1"/>
          </p:cNvSpPr>
          <p:nvPr>
            <p:ph type="pic" idx="1"/>
          </p:nvPr>
        </p:nvSpPr>
        <p:spPr>
          <a:xfrm>
            <a:off x="0" y="13999"/>
            <a:ext cx="12188825" cy="4343400"/>
          </a:xfrm>
          <a:solidFill>
            <a:schemeClr val="tx1"/>
          </a:solidFill>
        </p:spPr>
        <p:txBody>
          <a:bodyPr/>
          <a:lstStyle>
            <a:lvl1pPr marL="0" indent="0" algn="ctr">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hasCustomPrompt="1"/>
          </p:nvPr>
        </p:nvSpPr>
        <p:spPr bwMode="gray">
          <a:xfrm>
            <a:off x="609441" y="5257800"/>
            <a:ext cx="10969943" cy="942398"/>
          </a:xfrm>
          <a:prstGeom prst="rect">
            <a:avLst/>
          </a:prstGeom>
        </p:spPr>
        <p:txBody>
          <a:bodyPr wrap="square" anchor="b">
            <a:noAutofit/>
          </a:bodyPr>
          <a:lstStyle>
            <a:lvl1pPr>
              <a:lnSpc>
                <a:spcPct val="100000"/>
              </a:lnSpc>
              <a:defRPr sz="3199">
                <a:solidFill>
                  <a:schemeClr val="bg1"/>
                </a:solidFill>
              </a:defRPr>
            </a:lvl1pPr>
          </a:lstStyle>
          <a:p>
            <a:r>
              <a:rPr lang="en-US"/>
              <a:t>Title</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hasCustomPrompt="1"/>
          </p:nvPr>
        </p:nvSpPr>
        <p:spPr bwMode="gray">
          <a:xfrm>
            <a:off x="608571" y="6200198"/>
            <a:ext cx="2743357"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hasCustomPrompt="1"/>
          </p:nvPr>
        </p:nvSpPr>
        <p:spPr bwMode="gray">
          <a:xfrm>
            <a:off x="3837836" y="6200198"/>
            <a:ext cx="2713658"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hasCustomPrompt="1"/>
          </p:nvPr>
        </p:nvSpPr>
        <p:spPr bwMode="gray">
          <a:xfrm>
            <a:off x="7008574" y="6200198"/>
            <a:ext cx="2742486" cy="439614"/>
          </a:xfrm>
        </p:spPr>
        <p:txBody>
          <a:bodyPr wrap="square" anchor="t" anchorCtr="0">
            <a:noAutofit/>
          </a:bodyPr>
          <a:lstStyle>
            <a:lvl1pPr marL="0" indent="0">
              <a:lnSpc>
                <a:spcPct val="100000"/>
              </a:lnSpc>
              <a:spcBef>
                <a:spcPts val="0"/>
              </a:spcBef>
              <a:buFontTx/>
              <a:buNone/>
              <a:defRPr sz="1200" b="0" i="0">
                <a:solidFill>
                  <a:schemeClr val="bg1"/>
                </a:solidFill>
                <a:latin typeface="+mn-lt"/>
                <a:ea typeface="Inter" panose="02000503000000020004" pitchFamily="2" charset="0"/>
                <a:cs typeface="Arial" panose="020B0604020202020204" pitchFamily="34" charset="0"/>
              </a:defRPr>
            </a:lvl1pPr>
            <a:lvl2pPr marL="457063" indent="0">
              <a:buFontTx/>
              <a:buNone/>
              <a:defRPr>
                <a:solidFill>
                  <a:schemeClr val="bg1"/>
                </a:solidFill>
              </a:defRPr>
            </a:lvl2pPr>
            <a:lvl3pPr marL="914126" indent="0">
              <a:buFontTx/>
              <a:buNone/>
              <a:defRPr>
                <a:solidFill>
                  <a:schemeClr val="bg1"/>
                </a:solidFill>
              </a:defRPr>
            </a:lvl3pPr>
            <a:lvl4pPr marL="1371189" indent="0">
              <a:buFontTx/>
              <a:buNone/>
              <a:defRPr>
                <a:solidFill>
                  <a:schemeClr val="bg1"/>
                </a:solidFill>
              </a:defRPr>
            </a:lvl4pPr>
            <a:lvl5pPr marL="1828251" indent="0">
              <a:buFontTx/>
              <a:buNone/>
              <a:defRPr>
                <a:solidFill>
                  <a:schemeClr val="bg1"/>
                </a:solidFill>
              </a:defRPr>
            </a:lvl5pPr>
          </a:lstStyle>
          <a:p>
            <a:pPr lvl="0"/>
            <a:r>
              <a:rPr lang="en-US"/>
              <a:t>Content</a:t>
            </a:r>
          </a:p>
        </p:txBody>
      </p:sp>
      <p:pic>
        <p:nvPicPr>
          <p:cNvPr id="3" name="Picture 2" descr="A picture containing text, clipart&#10;&#10;Description automatically generated">
            <a:extLst>
              <a:ext uri="{FF2B5EF4-FFF2-40B4-BE49-F238E27FC236}">
                <a16:creationId xmlns:a16="http://schemas.microsoft.com/office/drawing/2014/main" id="{E8D60BC5-E9CF-5FA6-24BC-F6D6EE194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538" y="4412293"/>
            <a:ext cx="1966907" cy="555189"/>
          </a:xfrm>
          <a:prstGeom prst="rect">
            <a:avLst/>
          </a:prstGeom>
        </p:spPr>
      </p:pic>
    </p:spTree>
    <p:extLst>
      <p:ext uri="{BB962C8B-B14F-4D97-AF65-F5344CB8AC3E}">
        <p14:creationId xmlns:p14="http://schemas.microsoft.com/office/powerpoint/2010/main" val="33507138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ver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6856214" cy="1600200"/>
          </a:xfrm>
          <a:prstGeom prst="rect">
            <a:avLst/>
          </a:prstGeom>
        </p:spPr>
        <p:txBody>
          <a:bodyPr wrap="square" rIns="457200" bIns="91440" anchor="b">
            <a:noAutofit/>
          </a:bodyPr>
          <a:lstStyle>
            <a:lvl1pPr>
              <a:defRPr sz="3199">
                <a:solidFill>
                  <a:schemeClr val="bg1"/>
                </a:solidFill>
              </a:defRPr>
            </a:lvl1pPr>
          </a:lstStyle>
          <a:p>
            <a:r>
              <a:rPr lang="en-US"/>
              <a:t>Presentation Title</a:t>
            </a:r>
          </a:p>
        </p:txBody>
      </p:sp>
      <p:sp>
        <p:nvSpPr>
          <p:cNvPr id="8" name="Text Placeholder 3">
            <a:extLst>
              <a:ext uri="{FF2B5EF4-FFF2-40B4-BE49-F238E27FC236}">
                <a16:creationId xmlns:a16="http://schemas.microsoft.com/office/drawing/2014/main" id="{B71751A4-B1D8-A87A-B1E5-F6A8280550C0}"/>
              </a:ext>
            </a:extLst>
          </p:cNvPr>
          <p:cNvSpPr>
            <a:spLocks noGrp="1"/>
          </p:cNvSpPr>
          <p:nvPr>
            <p:ph type="body" sz="half" idx="2" hasCustomPrompt="1"/>
          </p:nvPr>
        </p:nvSpPr>
        <p:spPr>
          <a:xfrm>
            <a:off x="609441" y="3200400"/>
            <a:ext cx="6856214" cy="685801"/>
          </a:xfrm>
        </p:spPr>
        <p:txBody>
          <a:bodyPr wrap="square" tIns="91440" rIns="457200">
            <a:normAutofit/>
          </a:bodyPr>
          <a:lstStyle>
            <a:lvl1pPr marL="0" indent="0">
              <a:buNone/>
              <a:defRPr sz="1799">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PRESENTATION TYPE OR SUBTITLE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8151277" y="0"/>
            <a:ext cx="3963144"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6856214" cy="1828801"/>
          </a:xfrm>
        </p:spPr>
        <p:txBody>
          <a:bodyPr wrap="square" tIns="91440" rIns="457200" bIns="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989815"/>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sp>
        <p:nvSpPr>
          <p:cNvPr id="7" name="Text Placeholder 3">
            <a:extLst>
              <a:ext uri="{FF2B5EF4-FFF2-40B4-BE49-F238E27FC236}">
                <a16:creationId xmlns:a16="http://schemas.microsoft.com/office/drawing/2014/main" id="{89F602FD-16C8-20B9-EE0A-D4AF278561FA}"/>
              </a:ext>
            </a:extLst>
          </p:cNvPr>
          <p:cNvSpPr>
            <a:spLocks noGrp="1"/>
          </p:cNvSpPr>
          <p:nvPr>
            <p:ph type="body" sz="half" idx="10" hasCustomPrompt="1"/>
          </p:nvPr>
        </p:nvSpPr>
        <p:spPr>
          <a:xfrm>
            <a:off x="609441" y="5715001"/>
            <a:ext cx="6856214" cy="457201"/>
          </a:xfrm>
        </p:spPr>
        <p:txBody>
          <a:bodyPr wrap="square" tIns="91440" rIns="457200">
            <a:normAutofit/>
          </a:bodyPr>
          <a:lstStyle>
            <a:lvl1pPr marL="0" indent="0">
              <a:buNone/>
              <a:defRPr sz="12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66079D00-5ACF-5744-AB92-895B98C6A1D2}" type="datetime4">
              <a:rPr lang="en-US" smtClean="0"/>
              <a:t>April 15, 2023</a:t>
            </a:fld>
            <a:endParaRPr lang="en-US"/>
          </a:p>
        </p:txBody>
      </p:sp>
      <p:grpSp>
        <p:nvGrpSpPr>
          <p:cNvPr id="24" name="Google Shape;57;p1">
            <a:extLst>
              <a:ext uri="{FF2B5EF4-FFF2-40B4-BE49-F238E27FC236}">
                <a16:creationId xmlns:a16="http://schemas.microsoft.com/office/drawing/2014/main" id="{A8B1770F-F186-CC83-92F5-04E1C48C7EFC}"/>
              </a:ext>
            </a:extLst>
          </p:cNvPr>
          <p:cNvGrpSpPr/>
          <p:nvPr userDrawn="1"/>
        </p:nvGrpSpPr>
        <p:grpSpPr>
          <a:xfrm rot="16200000" flipH="1">
            <a:off x="8722624" y="3394602"/>
            <a:ext cx="6858000" cy="74404"/>
            <a:chOff x="-600" y="0"/>
            <a:chExt cx="7289973" cy="267900"/>
          </a:xfrm>
        </p:grpSpPr>
        <p:sp>
          <p:nvSpPr>
            <p:cNvPr id="25" name="Google Shape;58;p1">
              <a:extLst>
                <a:ext uri="{FF2B5EF4-FFF2-40B4-BE49-F238E27FC236}">
                  <a16:creationId xmlns:a16="http://schemas.microsoft.com/office/drawing/2014/main" id="{682749C8-5F5A-362F-4791-7E696EC0782E}"/>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6" name="Google Shape;59;p1">
              <a:extLst>
                <a:ext uri="{FF2B5EF4-FFF2-40B4-BE49-F238E27FC236}">
                  <a16:creationId xmlns:a16="http://schemas.microsoft.com/office/drawing/2014/main" id="{E4355C5C-5B68-9561-43BB-485072CBFFAA}"/>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60;p1">
              <a:extLst>
                <a:ext uri="{FF2B5EF4-FFF2-40B4-BE49-F238E27FC236}">
                  <a16:creationId xmlns:a16="http://schemas.microsoft.com/office/drawing/2014/main" id="{A8D96F98-E9FC-8F99-2663-604401B5963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1;p1">
              <a:extLst>
                <a:ext uri="{FF2B5EF4-FFF2-40B4-BE49-F238E27FC236}">
                  <a16:creationId xmlns:a16="http://schemas.microsoft.com/office/drawing/2014/main" id="{7C834753-ACA1-77CF-13C9-185F6AC00949}"/>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2;p1">
              <a:extLst>
                <a:ext uri="{FF2B5EF4-FFF2-40B4-BE49-F238E27FC236}">
                  <a16:creationId xmlns:a16="http://schemas.microsoft.com/office/drawing/2014/main" id="{0C2ABA03-EC99-7258-91CE-BF5EF0E92295}"/>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3;p1">
              <a:extLst>
                <a:ext uri="{FF2B5EF4-FFF2-40B4-BE49-F238E27FC236}">
                  <a16:creationId xmlns:a16="http://schemas.microsoft.com/office/drawing/2014/main" id="{6080C1A6-B098-352F-C26F-381A3222D8CC}"/>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60723680"/>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ver 5">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A53C9E-D002-4B60-EFA5-7CFF0B2DA17F}"/>
              </a:ext>
            </a:extLst>
          </p:cNvPr>
          <p:cNvSpPr/>
          <p:nvPr userDrawn="1"/>
        </p:nvSpPr>
        <p:spPr>
          <a:xfrm>
            <a:off x="0" y="0"/>
            <a:ext cx="8151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12488"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3" name="Picture Placeholder 2">
            <a:extLst>
              <a:ext uri="{FF2B5EF4-FFF2-40B4-BE49-F238E27FC236}">
                <a16:creationId xmlns:a16="http://schemas.microsoft.com/office/drawing/2014/main" id="{0939E0F3-1E10-95ED-F0B9-65E5F4D5B1E1}"/>
              </a:ext>
            </a:extLst>
          </p:cNvPr>
          <p:cNvSpPr>
            <a:spLocks noGrp="1"/>
          </p:cNvSpPr>
          <p:nvPr>
            <p:ph type="pic" idx="1"/>
          </p:nvPr>
        </p:nvSpPr>
        <p:spPr>
          <a:xfrm>
            <a:off x="8151276" y="-1"/>
            <a:ext cx="4037549" cy="6857999"/>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4" name="Text Placeholder 3">
            <a:extLst>
              <a:ext uri="{FF2B5EF4-FFF2-40B4-BE49-F238E27FC236}">
                <a16:creationId xmlns:a16="http://schemas.microsoft.com/office/drawing/2014/main" id="{46D23038-42BC-FB3B-CFCB-50E7E4DC4FCD}"/>
              </a:ext>
            </a:extLst>
          </p:cNvPr>
          <p:cNvSpPr>
            <a:spLocks noGrp="1"/>
          </p:cNvSpPr>
          <p:nvPr>
            <p:ph type="body" sz="half" idx="12" hasCustomPrompt="1"/>
          </p:nvPr>
        </p:nvSpPr>
        <p:spPr>
          <a:xfrm>
            <a:off x="3124910"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7" name="Text Placeholder 3">
            <a:extLst>
              <a:ext uri="{FF2B5EF4-FFF2-40B4-BE49-F238E27FC236}">
                <a16:creationId xmlns:a16="http://schemas.microsoft.com/office/drawing/2014/main" id="{7FB57C7A-0891-D89B-F3B9-BDE561DB1A7A}"/>
              </a:ext>
            </a:extLst>
          </p:cNvPr>
          <p:cNvSpPr>
            <a:spLocks noGrp="1"/>
          </p:cNvSpPr>
          <p:nvPr>
            <p:ph type="body" sz="half" idx="13" hasCustomPrompt="1"/>
          </p:nvPr>
        </p:nvSpPr>
        <p:spPr>
          <a:xfrm>
            <a:off x="5637331" y="3886201"/>
            <a:ext cx="2285405" cy="1828800"/>
          </a:xfrm>
        </p:spPr>
        <p:txBody>
          <a:bodyPr wrap="square" tIns="91440" bIns="182880" anchor="b">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First Last Name</a:t>
            </a:r>
          </a:p>
          <a:p>
            <a:pPr lvl="0"/>
            <a:r>
              <a:rPr lang="en-US"/>
              <a:t>Speaker Title</a:t>
            </a:r>
          </a:p>
        </p:txBody>
      </p:sp>
      <p:sp>
        <p:nvSpPr>
          <p:cNvPr id="11" name="Title 1">
            <a:extLst>
              <a:ext uri="{FF2B5EF4-FFF2-40B4-BE49-F238E27FC236}">
                <a16:creationId xmlns:a16="http://schemas.microsoft.com/office/drawing/2014/main" id="{9A67F5B0-391D-2B76-B484-95815736DB7C}"/>
              </a:ext>
            </a:extLst>
          </p:cNvPr>
          <p:cNvSpPr>
            <a:spLocks noGrp="1"/>
          </p:cNvSpPr>
          <p:nvPr>
            <p:ph type="title" hasCustomPrompt="1"/>
          </p:nvPr>
        </p:nvSpPr>
        <p:spPr>
          <a:xfrm>
            <a:off x="609441" y="1143000"/>
            <a:ext cx="7313295" cy="2057400"/>
          </a:xfrm>
          <a:prstGeom prst="rect">
            <a:avLst/>
          </a:prstGeom>
        </p:spPr>
        <p:txBody>
          <a:bodyPr wrap="square" rIns="457200" bIns="91440" anchor="b">
            <a:noAutofit/>
          </a:bodyPr>
          <a:lstStyle>
            <a:lvl1pPr>
              <a:defRPr sz="3199">
                <a:solidFill>
                  <a:schemeClr val="bg1"/>
                </a:solidFill>
                <a:latin typeface="+mj-lt"/>
              </a:defRPr>
            </a:lvl1pPr>
          </a:lstStyle>
          <a:p>
            <a:r>
              <a:rPr lang="en-US"/>
              <a:t>Presentation Title</a:t>
            </a:r>
          </a:p>
        </p:txBody>
      </p:sp>
      <p:sp>
        <p:nvSpPr>
          <p:cNvPr id="12" name="Text Placeholder 3">
            <a:extLst>
              <a:ext uri="{FF2B5EF4-FFF2-40B4-BE49-F238E27FC236}">
                <a16:creationId xmlns:a16="http://schemas.microsoft.com/office/drawing/2014/main" id="{323A0A69-D9C0-28DA-5596-42BCBE62021A}"/>
              </a:ext>
            </a:extLst>
          </p:cNvPr>
          <p:cNvSpPr>
            <a:spLocks noGrp="1"/>
          </p:cNvSpPr>
          <p:nvPr>
            <p:ph type="body" sz="half" idx="2" hasCustomPrompt="1"/>
          </p:nvPr>
        </p:nvSpPr>
        <p:spPr>
          <a:xfrm>
            <a:off x="609441" y="3200400"/>
            <a:ext cx="7313295" cy="685801"/>
          </a:xfrm>
        </p:spPr>
        <p:txBody>
          <a:bodyPr wrap="square" tIns="91440" rIns="457200" bIns="45720">
            <a:normAutofit/>
          </a:bodyPr>
          <a:lstStyle>
            <a:lvl1pPr marL="0" indent="0">
              <a:buNone/>
              <a:defRPr sz="1799" b="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Use Title Capitalization </a:t>
            </a:r>
          </a:p>
        </p:txBody>
      </p:sp>
      <p:sp>
        <p:nvSpPr>
          <p:cNvPr id="15" name="Text Placeholder 3">
            <a:extLst>
              <a:ext uri="{FF2B5EF4-FFF2-40B4-BE49-F238E27FC236}">
                <a16:creationId xmlns:a16="http://schemas.microsoft.com/office/drawing/2014/main" id="{2D4ADB6E-663D-F8C0-6CE1-F82C9119DC39}"/>
              </a:ext>
            </a:extLst>
          </p:cNvPr>
          <p:cNvSpPr>
            <a:spLocks noGrp="1"/>
          </p:cNvSpPr>
          <p:nvPr>
            <p:ph type="body" sz="half" idx="10" hasCustomPrompt="1"/>
          </p:nvPr>
        </p:nvSpPr>
        <p:spPr>
          <a:xfrm>
            <a:off x="609441" y="5715001"/>
            <a:ext cx="7313295" cy="457200"/>
          </a:xfrm>
        </p:spPr>
        <p:txBody>
          <a:bodyPr wrap="square" tIns="91440" rIns="457200">
            <a:normAutofit/>
          </a:bodyPr>
          <a:lstStyle>
            <a:lvl1pPr marL="0" indent="0">
              <a:buNone/>
              <a:defRPr sz="1400">
                <a:solidFill>
                  <a:schemeClr val="bg1"/>
                </a:solidFill>
                <a:latin typeface="+mn-lt"/>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fld id="{11C57DF3-D4B6-D548-A423-F533A95A0200}" type="datetime4">
              <a:rPr lang="en-US" smtClean="0"/>
              <a:t>April 10, 2023</a:t>
            </a:fld>
            <a:endParaRPr lang="en-US"/>
          </a:p>
        </p:txBody>
      </p:sp>
      <p:pic>
        <p:nvPicPr>
          <p:cNvPr id="6" name="Picture 5" descr="A picture containing text, clipart&#10;&#10;Description automatically generated">
            <a:extLst>
              <a:ext uri="{FF2B5EF4-FFF2-40B4-BE49-F238E27FC236}">
                <a16:creationId xmlns:a16="http://schemas.microsoft.com/office/drawing/2014/main" id="{FFE984F4-EF78-F7BB-2DD3-8BF9DD5A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grpSp>
        <p:nvGrpSpPr>
          <p:cNvPr id="25" name="Google Shape;57;p1">
            <a:extLst>
              <a:ext uri="{FF2B5EF4-FFF2-40B4-BE49-F238E27FC236}">
                <a16:creationId xmlns:a16="http://schemas.microsoft.com/office/drawing/2014/main" id="{2008BAB5-C117-D27E-7880-5B43DD165120}"/>
              </a:ext>
            </a:extLst>
          </p:cNvPr>
          <p:cNvGrpSpPr/>
          <p:nvPr userDrawn="1"/>
        </p:nvGrpSpPr>
        <p:grpSpPr>
          <a:xfrm rot="16200000" flipH="1">
            <a:off x="-3389174" y="3394602"/>
            <a:ext cx="6858000" cy="74404"/>
            <a:chOff x="-600" y="0"/>
            <a:chExt cx="7289973" cy="267900"/>
          </a:xfrm>
        </p:grpSpPr>
        <p:sp>
          <p:nvSpPr>
            <p:cNvPr id="26" name="Google Shape;58;p1">
              <a:extLst>
                <a:ext uri="{FF2B5EF4-FFF2-40B4-BE49-F238E27FC236}">
                  <a16:creationId xmlns:a16="http://schemas.microsoft.com/office/drawing/2014/main" id="{7071D945-EDD7-2A92-E966-BDFDBC5A02A3}"/>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7" name="Google Shape;59;p1">
              <a:extLst>
                <a:ext uri="{FF2B5EF4-FFF2-40B4-BE49-F238E27FC236}">
                  <a16:creationId xmlns:a16="http://schemas.microsoft.com/office/drawing/2014/main" id="{2BD1292E-6321-2973-80FB-0E1B185BFAB3}"/>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8" name="Google Shape;60;p1">
              <a:extLst>
                <a:ext uri="{FF2B5EF4-FFF2-40B4-BE49-F238E27FC236}">
                  <a16:creationId xmlns:a16="http://schemas.microsoft.com/office/drawing/2014/main" id="{80CE16E7-185F-84CD-ED5D-7356B0AD1CDF}"/>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9" name="Google Shape;61;p1">
              <a:extLst>
                <a:ext uri="{FF2B5EF4-FFF2-40B4-BE49-F238E27FC236}">
                  <a16:creationId xmlns:a16="http://schemas.microsoft.com/office/drawing/2014/main" id="{A997ADF0-541A-08BB-6956-5D9412A16B1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0" name="Google Shape;62;p1">
              <a:extLst>
                <a:ext uri="{FF2B5EF4-FFF2-40B4-BE49-F238E27FC236}">
                  <a16:creationId xmlns:a16="http://schemas.microsoft.com/office/drawing/2014/main" id="{46AB909D-89BD-B47E-C973-9409150FA6E1}"/>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31" name="Google Shape;63;p1">
              <a:extLst>
                <a:ext uri="{FF2B5EF4-FFF2-40B4-BE49-F238E27FC236}">
                  <a16:creationId xmlns:a16="http://schemas.microsoft.com/office/drawing/2014/main" id="{2E2B3BDD-D112-9B66-AE8C-0F77FEC6D290}"/>
                </a:ext>
              </a:extLst>
            </p:cNvPr>
            <p:cNvSpPr/>
            <p:nvPr/>
          </p:nvSpPr>
          <p:spPr>
            <a:xfrm>
              <a:off x="6089373" y="0"/>
              <a:ext cx="12000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515161530"/>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1818627-D876-A32E-D884-DF528794D1B3}"/>
              </a:ext>
            </a:extLst>
          </p:cNvPr>
          <p:cNvSpPr>
            <a:spLocks noGrp="1"/>
          </p:cNvSpPr>
          <p:nvPr>
            <p:ph type="pic" idx="1"/>
          </p:nvPr>
        </p:nvSpPr>
        <p:spPr>
          <a:xfrm>
            <a:off x="5180251" y="0"/>
            <a:ext cx="6934170" cy="6858000"/>
          </a:xfrm>
          <a:solidFill>
            <a:schemeClr val="tx1"/>
          </a:solidFill>
        </p:spPr>
        <p:txBody>
          <a:bodyPr anchor="ctr"/>
          <a:lstStyle>
            <a:lvl1pPr marL="0" indent="0" algn="ctr">
              <a:buNone/>
              <a:defRPr sz="3199">
                <a:solidFill>
                  <a:schemeClr val="bg1"/>
                </a:solidFill>
                <a:latin typeface="+mn-lt"/>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p>
        </p:txBody>
      </p:sp>
      <p:sp>
        <p:nvSpPr>
          <p:cNvPr id="5" name="Rectangle 4">
            <a:extLst>
              <a:ext uri="{FF2B5EF4-FFF2-40B4-BE49-F238E27FC236}">
                <a16:creationId xmlns:a16="http://schemas.microsoft.com/office/drawing/2014/main" id="{61A53C9E-D002-4B60-EFA5-7CFF0B2DA17F}"/>
              </a:ext>
            </a:extLst>
          </p:cNvPr>
          <p:cNvSpPr/>
          <p:nvPr userDrawn="1"/>
        </p:nvSpPr>
        <p:spPr>
          <a:xfrm>
            <a:off x="0" y="0"/>
            <a:ext cx="51802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latin typeface="+mn-lt"/>
            </a:endParaRPr>
          </a:p>
        </p:txBody>
      </p:sp>
      <p:sp>
        <p:nvSpPr>
          <p:cNvPr id="6" name="Title 1">
            <a:extLst>
              <a:ext uri="{FF2B5EF4-FFF2-40B4-BE49-F238E27FC236}">
                <a16:creationId xmlns:a16="http://schemas.microsoft.com/office/drawing/2014/main" id="{3B20C155-FD1C-B060-A980-2BFF9E3F1812}"/>
              </a:ext>
            </a:extLst>
          </p:cNvPr>
          <p:cNvSpPr>
            <a:spLocks noGrp="1"/>
          </p:cNvSpPr>
          <p:nvPr>
            <p:ph type="title" hasCustomPrompt="1"/>
          </p:nvPr>
        </p:nvSpPr>
        <p:spPr>
          <a:xfrm>
            <a:off x="609441" y="1600200"/>
            <a:ext cx="4113728" cy="2286000"/>
          </a:xfrm>
          <a:prstGeom prst="rect">
            <a:avLst/>
          </a:prstGeom>
        </p:spPr>
        <p:txBody>
          <a:bodyPr wrap="square" rIns="457200" bIns="91440" anchor="b">
            <a:noAutofit/>
          </a:bodyPr>
          <a:lstStyle>
            <a:lvl1pPr>
              <a:defRPr sz="2799">
                <a:solidFill>
                  <a:schemeClr val="bg1"/>
                </a:solidFill>
              </a:defRPr>
            </a:lvl1pPr>
          </a:lstStyle>
          <a:p>
            <a:r>
              <a:rPr lang="en-US"/>
              <a:t>Presentation Title</a:t>
            </a:r>
          </a:p>
        </p:txBody>
      </p:sp>
      <p:pic>
        <p:nvPicPr>
          <p:cNvPr id="9" name="Picture 8" descr="A picture containing text, clipart&#10;&#10;Description automatically generated">
            <a:extLst>
              <a:ext uri="{FF2B5EF4-FFF2-40B4-BE49-F238E27FC236}">
                <a16:creationId xmlns:a16="http://schemas.microsoft.com/office/drawing/2014/main" id="{DA41E3AB-7BB9-BE82-9EE4-8D91F211B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2240" y="510276"/>
            <a:ext cx="1966907" cy="555189"/>
          </a:xfrm>
          <a:prstGeom prst="rect">
            <a:avLst/>
          </a:prstGeom>
        </p:spPr>
      </p:pic>
      <p:sp>
        <p:nvSpPr>
          <p:cNvPr id="2" name="Text Placeholder 3">
            <a:extLst>
              <a:ext uri="{FF2B5EF4-FFF2-40B4-BE49-F238E27FC236}">
                <a16:creationId xmlns:a16="http://schemas.microsoft.com/office/drawing/2014/main" id="{3AB4D60D-DAC6-64DE-A6CF-BA2C4AF731F8}"/>
              </a:ext>
            </a:extLst>
          </p:cNvPr>
          <p:cNvSpPr>
            <a:spLocks noGrp="1"/>
          </p:cNvSpPr>
          <p:nvPr>
            <p:ph type="body" sz="half" idx="11" hasCustomPrompt="1"/>
          </p:nvPr>
        </p:nvSpPr>
        <p:spPr>
          <a:xfrm>
            <a:off x="609441" y="3886200"/>
            <a:ext cx="4113728" cy="1828800"/>
          </a:xfrm>
        </p:spPr>
        <p:txBody>
          <a:bodyPr wrap="square" tIns="91440" rIns="457200" bIns="0" anchor="t">
            <a:normAutofit/>
          </a:bodyPr>
          <a:lstStyle>
            <a:lvl1pPr marL="0" indent="0">
              <a:lnSpc>
                <a:spcPct val="100000"/>
              </a:lnSpc>
              <a:spcBef>
                <a:spcPts val="0"/>
              </a:spcBef>
              <a:buNone/>
              <a:defRPr sz="1400" b="0" i="0">
                <a:solidFill>
                  <a:schemeClr val="bg1"/>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Crew Member</a:t>
            </a:r>
          </a:p>
        </p:txBody>
      </p:sp>
      <p:sp>
        <p:nvSpPr>
          <p:cNvPr id="4" name="TextBox 3">
            <a:extLst>
              <a:ext uri="{FF2B5EF4-FFF2-40B4-BE49-F238E27FC236}">
                <a16:creationId xmlns:a16="http://schemas.microsoft.com/office/drawing/2014/main" id="{46AC7BB0-EB5C-7640-6353-FB7E6FC6D74D}"/>
              </a:ext>
            </a:extLst>
          </p:cNvPr>
          <p:cNvSpPr txBox="1"/>
          <p:nvPr userDrawn="1"/>
        </p:nvSpPr>
        <p:spPr>
          <a:xfrm>
            <a:off x="609441" y="5925980"/>
            <a:ext cx="2285405" cy="246221"/>
          </a:xfrm>
          <a:prstGeom prst="rect">
            <a:avLst/>
          </a:prstGeom>
          <a:noFill/>
        </p:spPr>
        <p:txBody>
          <a:bodyPr wrap="square" lIns="0" tIns="0" rIns="0" rtlCol="0">
            <a:spAutoFit/>
          </a:bodyPr>
          <a:lstStyle/>
          <a:p>
            <a:r>
              <a:rPr lang="en-US" sz="1300" b="1">
                <a:solidFill>
                  <a:schemeClr val="bg1"/>
                </a:solidFill>
                <a:latin typeface="+mj-lt"/>
              </a:rPr>
              <a:t>Go Beyond Workflows™️</a:t>
            </a:r>
          </a:p>
        </p:txBody>
      </p:sp>
      <p:grpSp>
        <p:nvGrpSpPr>
          <p:cNvPr id="17" name="Google Shape;57;p1">
            <a:extLst>
              <a:ext uri="{FF2B5EF4-FFF2-40B4-BE49-F238E27FC236}">
                <a16:creationId xmlns:a16="http://schemas.microsoft.com/office/drawing/2014/main" id="{56759712-CA13-CF04-4E3E-A6E12CFB4AD3}"/>
              </a:ext>
            </a:extLst>
          </p:cNvPr>
          <p:cNvGrpSpPr/>
          <p:nvPr userDrawn="1"/>
        </p:nvGrpSpPr>
        <p:grpSpPr>
          <a:xfrm rot="16200000" flipH="1">
            <a:off x="8722624" y="3394602"/>
            <a:ext cx="6858000" cy="74404"/>
            <a:chOff x="-600" y="0"/>
            <a:chExt cx="7289973" cy="267900"/>
          </a:xfrm>
        </p:grpSpPr>
        <p:sp>
          <p:nvSpPr>
            <p:cNvPr id="18" name="Google Shape;58;p1">
              <a:extLst>
                <a:ext uri="{FF2B5EF4-FFF2-40B4-BE49-F238E27FC236}">
                  <a16:creationId xmlns:a16="http://schemas.microsoft.com/office/drawing/2014/main" id="{E2CE2AE1-41FD-3794-F456-6C32C19D4FA8}"/>
                </a:ext>
              </a:extLst>
            </p:cNvPr>
            <p:cNvSpPr/>
            <p:nvPr/>
          </p:nvSpPr>
          <p:spPr>
            <a:xfrm>
              <a:off x="-600" y="0"/>
              <a:ext cx="1220400" cy="267900"/>
            </a:xfrm>
            <a:prstGeom prst="rect">
              <a:avLst/>
            </a:prstGeom>
            <a:solidFill>
              <a:schemeClr val="tx2"/>
            </a:solidFill>
            <a:ln>
              <a:solidFill>
                <a:schemeClr val="tx2"/>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19" name="Google Shape;59;p1">
              <a:extLst>
                <a:ext uri="{FF2B5EF4-FFF2-40B4-BE49-F238E27FC236}">
                  <a16:creationId xmlns:a16="http://schemas.microsoft.com/office/drawing/2014/main" id="{0B926393-D4EE-D989-CE3E-3D1F0C4B8727}"/>
                </a:ext>
              </a:extLst>
            </p:cNvPr>
            <p:cNvSpPr/>
            <p:nvPr/>
          </p:nvSpPr>
          <p:spPr>
            <a:xfrm>
              <a:off x="1219800" y="0"/>
              <a:ext cx="1220400" cy="267900"/>
            </a:xfrm>
            <a:prstGeom prst="rect">
              <a:avLst/>
            </a:prstGeom>
            <a:solidFill>
              <a:srgbClr val="E646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0" name="Google Shape;60;p1">
              <a:extLst>
                <a:ext uri="{FF2B5EF4-FFF2-40B4-BE49-F238E27FC236}">
                  <a16:creationId xmlns:a16="http://schemas.microsoft.com/office/drawing/2014/main" id="{E27DF2B7-E5B3-2D90-7E77-35D1057572A5}"/>
                </a:ext>
              </a:extLst>
            </p:cNvPr>
            <p:cNvSpPr/>
            <p:nvPr/>
          </p:nvSpPr>
          <p:spPr>
            <a:xfrm>
              <a:off x="2438400" y="0"/>
              <a:ext cx="1220400" cy="267900"/>
            </a:xfrm>
            <a:prstGeom prst="rect">
              <a:avLst/>
            </a:prstGeom>
            <a:solidFill>
              <a:srgbClr val="1EA3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1" name="Google Shape;61;p1">
              <a:extLst>
                <a:ext uri="{FF2B5EF4-FFF2-40B4-BE49-F238E27FC236}">
                  <a16:creationId xmlns:a16="http://schemas.microsoft.com/office/drawing/2014/main" id="{A0704860-7BA5-2201-B6D1-EE7F7634C9A2}"/>
                </a:ext>
              </a:extLst>
            </p:cNvPr>
            <p:cNvSpPr/>
            <p:nvPr/>
          </p:nvSpPr>
          <p:spPr>
            <a:xfrm>
              <a:off x="3658800" y="0"/>
              <a:ext cx="1220400" cy="267900"/>
            </a:xfrm>
            <a:prstGeom prst="rect">
              <a:avLst/>
            </a:prstGeom>
            <a:solidFill>
              <a:srgbClr val="FFB7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2" name="Google Shape;62;p1">
              <a:extLst>
                <a:ext uri="{FF2B5EF4-FFF2-40B4-BE49-F238E27FC236}">
                  <a16:creationId xmlns:a16="http://schemas.microsoft.com/office/drawing/2014/main" id="{67F413E6-66CC-2423-F24D-CB674276F963}"/>
                </a:ext>
              </a:extLst>
            </p:cNvPr>
            <p:cNvSpPr/>
            <p:nvPr/>
          </p:nvSpPr>
          <p:spPr>
            <a:xfrm>
              <a:off x="4868975" y="0"/>
              <a:ext cx="1220400" cy="267900"/>
            </a:xfrm>
            <a:prstGeom prst="rect">
              <a:avLst/>
            </a:prstGeom>
            <a:solidFill>
              <a:srgbClr val="BC93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sp>
          <p:nvSpPr>
            <p:cNvPr id="23" name="Google Shape;63;p1">
              <a:extLst>
                <a:ext uri="{FF2B5EF4-FFF2-40B4-BE49-F238E27FC236}">
                  <a16:creationId xmlns:a16="http://schemas.microsoft.com/office/drawing/2014/main" id="{2CD241D2-1FF4-094B-F772-5298F12E8023}"/>
                </a:ext>
              </a:extLst>
            </p:cNvPr>
            <p:cNvSpPr/>
            <p:nvPr/>
          </p:nvSpPr>
          <p:spPr>
            <a:xfrm>
              <a:off x="6089373" y="0"/>
              <a:ext cx="1200000" cy="267900"/>
            </a:xfrm>
            <a:prstGeom prst="rect">
              <a:avLst/>
            </a:prstGeom>
            <a:solidFill>
              <a:schemeClr val="accent1"/>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Arial"/>
                <a:cs typeface="Arial"/>
                <a:sym typeface="Arial"/>
              </a:endParaRPr>
            </a:p>
          </p:txBody>
        </p:sp>
      </p:grpSp>
    </p:spTree>
    <p:extLst>
      <p:ext uri="{BB962C8B-B14F-4D97-AF65-F5344CB8AC3E}">
        <p14:creationId xmlns:p14="http://schemas.microsoft.com/office/powerpoint/2010/main" val="905138911"/>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82C80A-69DD-75ED-8328-9904D213F01E}"/>
              </a:ext>
            </a:extLst>
          </p:cNvPr>
          <p:cNvSpPr>
            <a:spLocks noGrp="1"/>
          </p:cNvSpPr>
          <p:nvPr>
            <p:ph type="pic" sz="quarter" idx="19"/>
          </p:nvPr>
        </p:nvSpPr>
        <p:spPr>
          <a:xfrm>
            <a:off x="7008574" y="0"/>
            <a:ext cx="5180251" cy="6400800"/>
          </a:xfrm>
          <a:solidFill>
            <a:schemeClr val="tx1"/>
          </a:solidFill>
        </p:spPr>
        <p:txBody>
          <a:bodyPr/>
          <a:lstStyle>
            <a:lvl1pPr marL="0" indent="0" algn="ctr">
              <a:buNone/>
              <a:defRPr>
                <a:solidFill>
                  <a:schemeClr val="bg1"/>
                </a:solidFill>
              </a:defRPr>
            </a:lvl1pPr>
          </a:lstStyle>
          <a:p>
            <a:endParaRPr lang="en-US"/>
          </a:p>
        </p:txBody>
      </p:sp>
      <p:sp>
        <p:nvSpPr>
          <p:cNvPr id="9" name="Text Placeholder 3">
            <a:extLst>
              <a:ext uri="{FF2B5EF4-FFF2-40B4-BE49-F238E27FC236}">
                <a16:creationId xmlns:a16="http://schemas.microsoft.com/office/drawing/2014/main" id="{0628E47D-15EC-92BE-0B70-6FB387130104}"/>
              </a:ext>
            </a:extLst>
          </p:cNvPr>
          <p:cNvSpPr>
            <a:spLocks noGrp="1"/>
          </p:cNvSpPr>
          <p:nvPr>
            <p:ph type="body" sz="half" idx="2" hasCustomPrompt="1"/>
          </p:nvPr>
        </p:nvSpPr>
        <p:spPr>
          <a:xfrm>
            <a:off x="609441" y="1828801"/>
            <a:ext cx="5942053" cy="4343399"/>
          </a:xfrm>
        </p:spPr>
        <p:txBody>
          <a:bodyPr tIns="182880" rIns="0">
            <a:normAutofit/>
          </a:bodyPr>
          <a:lstStyle>
            <a:lvl1pPr marL="0" indent="0">
              <a:lnSpc>
                <a:spcPct val="100000"/>
              </a:lnSpc>
              <a:buNone/>
              <a:defRPr sz="1799" b="1" i="0">
                <a:solidFill>
                  <a:schemeClr val="tx2"/>
                </a:solidFill>
                <a:latin typeface="+mn-lt"/>
                <a:ea typeface="Inter" panose="02000503000000020004" pitchFamily="2" charset="0"/>
                <a:cs typeface="Arial" panose="020B0604020202020204" pitchFamily="34" charset="0"/>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Topic 1</a:t>
            </a:r>
          </a:p>
          <a:p>
            <a:pPr lvl="0"/>
            <a:endParaRPr lang="en-US"/>
          </a:p>
          <a:p>
            <a:pPr lvl="0"/>
            <a:r>
              <a:rPr lang="en-US"/>
              <a:t>Topic 2</a:t>
            </a:r>
          </a:p>
          <a:p>
            <a:pPr lvl="0"/>
            <a:endParaRPr lang="en-US"/>
          </a:p>
          <a:p>
            <a:pPr lvl="0"/>
            <a:r>
              <a:rPr lang="en-US"/>
              <a:t>Topic 3</a:t>
            </a:r>
          </a:p>
        </p:txBody>
      </p:sp>
      <p:sp>
        <p:nvSpPr>
          <p:cNvPr id="4" name="Text Placeholder 16">
            <a:extLst>
              <a:ext uri="{FF2B5EF4-FFF2-40B4-BE49-F238E27FC236}">
                <a16:creationId xmlns:a16="http://schemas.microsoft.com/office/drawing/2014/main" id="{F3BD6D1C-87EB-4D74-D690-208C0345835F}"/>
              </a:ext>
            </a:extLst>
          </p:cNvPr>
          <p:cNvSpPr>
            <a:spLocks noGrp="1"/>
          </p:cNvSpPr>
          <p:nvPr>
            <p:ph type="body" sz="quarter" idx="18" hasCustomPrompt="1"/>
          </p:nvPr>
        </p:nvSpPr>
        <p:spPr>
          <a:xfrm>
            <a:off x="609441" y="0"/>
            <a:ext cx="4570809" cy="685800"/>
          </a:xfrm>
        </p:spPr>
        <p:txBody>
          <a:bodyPr anchor="ctr">
            <a:noAutofit/>
          </a:bodyPr>
          <a:lstStyle>
            <a:lvl1pPr marL="0" indent="0">
              <a:buNone/>
              <a:defRPr sz="1799" b="1">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Topic</a:t>
            </a:r>
          </a:p>
        </p:txBody>
      </p:sp>
      <p:sp>
        <p:nvSpPr>
          <p:cNvPr id="2" name="Title 1">
            <a:extLst>
              <a:ext uri="{FF2B5EF4-FFF2-40B4-BE49-F238E27FC236}">
                <a16:creationId xmlns:a16="http://schemas.microsoft.com/office/drawing/2014/main" id="{F0CAB7F9-6879-1236-314C-11627C7A9ED2}"/>
              </a:ext>
            </a:extLst>
          </p:cNvPr>
          <p:cNvSpPr>
            <a:spLocks noGrp="1"/>
          </p:cNvSpPr>
          <p:nvPr>
            <p:ph type="title" hasCustomPrompt="1"/>
          </p:nvPr>
        </p:nvSpPr>
        <p:spPr>
          <a:xfrm>
            <a:off x="609441" y="685800"/>
            <a:ext cx="5942052" cy="1143000"/>
          </a:xfrm>
          <a:prstGeom prst="rect">
            <a:avLst/>
          </a:prstGeom>
        </p:spPr>
        <p:txBody>
          <a:bodyPr/>
          <a:lstStyle>
            <a:lvl1pPr>
              <a:defRPr/>
            </a:lvl1pPr>
          </a:lstStyle>
          <a:p>
            <a:r>
              <a:rPr lang="en-US"/>
              <a:t>“Agenda” or Headline</a:t>
            </a:r>
          </a:p>
        </p:txBody>
      </p:sp>
    </p:spTree>
    <p:extLst>
      <p:ext uri="{BB962C8B-B14F-4D97-AF65-F5344CB8AC3E}">
        <p14:creationId xmlns:p14="http://schemas.microsoft.com/office/powerpoint/2010/main" val="2224827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9.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8.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theme" Target="../theme/theme2.xml"/><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16.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4.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image" Target="../media/image9.png"/><Relationship Id="rId2" Type="http://schemas.openxmlformats.org/officeDocument/2006/relationships/slideLayout" Target="../slideLayouts/slideLayout82.xml"/><Relationship Id="rId16" Type="http://schemas.openxmlformats.org/officeDocument/2006/relationships/image" Target="../media/image3.sv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2.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8.xml"/><Relationship Id="rId117" Type="http://schemas.openxmlformats.org/officeDocument/2006/relationships/slideLayout" Target="../slideLayouts/slideLayout209.xml"/><Relationship Id="rId21" Type="http://schemas.openxmlformats.org/officeDocument/2006/relationships/slideLayout" Target="../slideLayouts/slideLayout113.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63" Type="http://schemas.openxmlformats.org/officeDocument/2006/relationships/slideLayout" Target="../slideLayouts/slideLayout155.xml"/><Relationship Id="rId68" Type="http://schemas.openxmlformats.org/officeDocument/2006/relationships/slideLayout" Target="../slideLayouts/slideLayout160.xml"/><Relationship Id="rId84" Type="http://schemas.openxmlformats.org/officeDocument/2006/relationships/slideLayout" Target="../slideLayouts/slideLayout176.xml"/><Relationship Id="rId89" Type="http://schemas.openxmlformats.org/officeDocument/2006/relationships/slideLayout" Target="../slideLayouts/slideLayout181.xml"/><Relationship Id="rId112" Type="http://schemas.openxmlformats.org/officeDocument/2006/relationships/slideLayout" Target="../slideLayouts/slideLayout204.xml"/><Relationship Id="rId16" Type="http://schemas.openxmlformats.org/officeDocument/2006/relationships/slideLayout" Target="../slideLayouts/slideLayout108.xml"/><Relationship Id="rId107" Type="http://schemas.openxmlformats.org/officeDocument/2006/relationships/slideLayout" Target="../slideLayouts/slideLayout199.xml"/><Relationship Id="rId11" Type="http://schemas.openxmlformats.org/officeDocument/2006/relationships/slideLayout" Target="../slideLayouts/slideLayout103.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3" Type="http://schemas.openxmlformats.org/officeDocument/2006/relationships/slideLayout" Target="../slideLayouts/slideLayout145.xml"/><Relationship Id="rId58" Type="http://schemas.openxmlformats.org/officeDocument/2006/relationships/slideLayout" Target="../slideLayouts/slideLayout150.xml"/><Relationship Id="rId74" Type="http://schemas.openxmlformats.org/officeDocument/2006/relationships/slideLayout" Target="../slideLayouts/slideLayout166.xml"/><Relationship Id="rId79" Type="http://schemas.openxmlformats.org/officeDocument/2006/relationships/slideLayout" Target="../slideLayouts/slideLayout171.xml"/><Relationship Id="rId102" Type="http://schemas.openxmlformats.org/officeDocument/2006/relationships/slideLayout" Target="../slideLayouts/slideLayout194.xml"/><Relationship Id="rId5" Type="http://schemas.openxmlformats.org/officeDocument/2006/relationships/slideLayout" Target="../slideLayouts/slideLayout97.xml"/><Relationship Id="rId90" Type="http://schemas.openxmlformats.org/officeDocument/2006/relationships/slideLayout" Target="../slideLayouts/slideLayout182.xml"/><Relationship Id="rId95" Type="http://schemas.openxmlformats.org/officeDocument/2006/relationships/slideLayout" Target="../slideLayouts/slideLayout187.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64" Type="http://schemas.openxmlformats.org/officeDocument/2006/relationships/slideLayout" Target="../slideLayouts/slideLayout156.xml"/><Relationship Id="rId69" Type="http://schemas.openxmlformats.org/officeDocument/2006/relationships/slideLayout" Target="../slideLayouts/slideLayout161.xml"/><Relationship Id="rId113" Type="http://schemas.openxmlformats.org/officeDocument/2006/relationships/slideLayout" Target="../slideLayouts/slideLayout205.xml"/><Relationship Id="rId118" Type="http://schemas.openxmlformats.org/officeDocument/2006/relationships/slideLayout" Target="../slideLayouts/slideLayout210.xml"/><Relationship Id="rId80" Type="http://schemas.openxmlformats.org/officeDocument/2006/relationships/slideLayout" Target="../slideLayouts/slideLayout172.xml"/><Relationship Id="rId85" Type="http://schemas.openxmlformats.org/officeDocument/2006/relationships/slideLayout" Target="../slideLayouts/slideLayout177.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59" Type="http://schemas.openxmlformats.org/officeDocument/2006/relationships/slideLayout" Target="../slideLayouts/slideLayout151.xml"/><Relationship Id="rId103" Type="http://schemas.openxmlformats.org/officeDocument/2006/relationships/slideLayout" Target="../slideLayouts/slideLayout195.xml"/><Relationship Id="rId108" Type="http://schemas.openxmlformats.org/officeDocument/2006/relationships/slideLayout" Target="../slideLayouts/slideLayout200.xml"/><Relationship Id="rId54" Type="http://schemas.openxmlformats.org/officeDocument/2006/relationships/slideLayout" Target="../slideLayouts/slideLayout146.xml"/><Relationship Id="rId70" Type="http://schemas.openxmlformats.org/officeDocument/2006/relationships/slideLayout" Target="../slideLayouts/slideLayout162.xml"/><Relationship Id="rId75" Type="http://schemas.openxmlformats.org/officeDocument/2006/relationships/slideLayout" Target="../slideLayouts/slideLayout167.xml"/><Relationship Id="rId91" Type="http://schemas.openxmlformats.org/officeDocument/2006/relationships/slideLayout" Target="../slideLayouts/slideLayout183.xml"/><Relationship Id="rId96" Type="http://schemas.openxmlformats.org/officeDocument/2006/relationships/slideLayout" Target="../slideLayouts/slideLayout18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49" Type="http://schemas.openxmlformats.org/officeDocument/2006/relationships/slideLayout" Target="../slideLayouts/slideLayout141.xml"/><Relationship Id="rId114" Type="http://schemas.openxmlformats.org/officeDocument/2006/relationships/slideLayout" Target="../slideLayouts/slideLayout206.xml"/><Relationship Id="rId119" Type="http://schemas.openxmlformats.org/officeDocument/2006/relationships/theme" Target="../theme/theme5.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slideLayout" Target="../slideLayouts/slideLayout152.xml"/><Relationship Id="rId65" Type="http://schemas.openxmlformats.org/officeDocument/2006/relationships/slideLayout" Target="../slideLayouts/slideLayout157.xml"/><Relationship Id="rId73" Type="http://schemas.openxmlformats.org/officeDocument/2006/relationships/slideLayout" Target="../slideLayouts/slideLayout165.xml"/><Relationship Id="rId78" Type="http://schemas.openxmlformats.org/officeDocument/2006/relationships/slideLayout" Target="../slideLayouts/slideLayout170.xml"/><Relationship Id="rId81" Type="http://schemas.openxmlformats.org/officeDocument/2006/relationships/slideLayout" Target="../slideLayouts/slideLayout173.xml"/><Relationship Id="rId86" Type="http://schemas.openxmlformats.org/officeDocument/2006/relationships/slideLayout" Target="../slideLayouts/slideLayout178.xml"/><Relationship Id="rId94" Type="http://schemas.openxmlformats.org/officeDocument/2006/relationships/slideLayout" Target="../slideLayouts/slideLayout186.xml"/><Relationship Id="rId99" Type="http://schemas.openxmlformats.org/officeDocument/2006/relationships/slideLayout" Target="../slideLayouts/slideLayout191.xml"/><Relationship Id="rId101" Type="http://schemas.openxmlformats.org/officeDocument/2006/relationships/slideLayout" Target="../slideLayouts/slideLayout19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9" Type="http://schemas.openxmlformats.org/officeDocument/2006/relationships/slideLayout" Target="../slideLayouts/slideLayout131.xml"/><Relationship Id="rId109" Type="http://schemas.openxmlformats.org/officeDocument/2006/relationships/slideLayout" Target="../slideLayouts/slideLayout201.xml"/><Relationship Id="rId34" Type="http://schemas.openxmlformats.org/officeDocument/2006/relationships/slideLayout" Target="../slideLayouts/slideLayout126.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6" Type="http://schemas.openxmlformats.org/officeDocument/2006/relationships/slideLayout" Target="../slideLayouts/slideLayout168.xml"/><Relationship Id="rId97" Type="http://schemas.openxmlformats.org/officeDocument/2006/relationships/slideLayout" Target="../slideLayouts/slideLayout189.xml"/><Relationship Id="rId104" Type="http://schemas.openxmlformats.org/officeDocument/2006/relationships/slideLayout" Target="../slideLayouts/slideLayout196.xml"/><Relationship Id="rId120" Type="http://schemas.openxmlformats.org/officeDocument/2006/relationships/image" Target="../media/image42.png"/><Relationship Id="rId7" Type="http://schemas.openxmlformats.org/officeDocument/2006/relationships/slideLayout" Target="../slideLayouts/slideLayout99.xml"/><Relationship Id="rId71" Type="http://schemas.openxmlformats.org/officeDocument/2006/relationships/slideLayout" Target="../slideLayouts/slideLayout163.xml"/><Relationship Id="rId92" Type="http://schemas.openxmlformats.org/officeDocument/2006/relationships/slideLayout" Target="../slideLayouts/slideLayout184.xml"/><Relationship Id="rId2" Type="http://schemas.openxmlformats.org/officeDocument/2006/relationships/slideLayout" Target="../slideLayouts/slideLayout94.xml"/><Relationship Id="rId29" Type="http://schemas.openxmlformats.org/officeDocument/2006/relationships/slideLayout" Target="../slideLayouts/slideLayout121.xml"/><Relationship Id="rId24" Type="http://schemas.openxmlformats.org/officeDocument/2006/relationships/slideLayout" Target="../slideLayouts/slideLayout116.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66" Type="http://schemas.openxmlformats.org/officeDocument/2006/relationships/slideLayout" Target="../slideLayouts/slideLayout158.xml"/><Relationship Id="rId87" Type="http://schemas.openxmlformats.org/officeDocument/2006/relationships/slideLayout" Target="../slideLayouts/slideLayout179.xml"/><Relationship Id="rId110" Type="http://schemas.openxmlformats.org/officeDocument/2006/relationships/slideLayout" Target="../slideLayouts/slideLayout202.xml"/><Relationship Id="rId115" Type="http://schemas.openxmlformats.org/officeDocument/2006/relationships/slideLayout" Target="../slideLayouts/slideLayout207.xml"/><Relationship Id="rId61" Type="http://schemas.openxmlformats.org/officeDocument/2006/relationships/slideLayout" Target="../slideLayouts/slideLayout153.xml"/><Relationship Id="rId82" Type="http://schemas.openxmlformats.org/officeDocument/2006/relationships/slideLayout" Target="../slideLayouts/slideLayout174.xml"/><Relationship Id="rId19" Type="http://schemas.openxmlformats.org/officeDocument/2006/relationships/slideLayout" Target="../slideLayouts/slideLayout111.xml"/><Relationship Id="rId14" Type="http://schemas.openxmlformats.org/officeDocument/2006/relationships/slideLayout" Target="../slideLayouts/slideLayout106.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56" Type="http://schemas.openxmlformats.org/officeDocument/2006/relationships/slideLayout" Target="../slideLayouts/slideLayout148.xml"/><Relationship Id="rId77" Type="http://schemas.openxmlformats.org/officeDocument/2006/relationships/slideLayout" Target="../slideLayouts/slideLayout169.xml"/><Relationship Id="rId100" Type="http://schemas.openxmlformats.org/officeDocument/2006/relationships/slideLayout" Target="../slideLayouts/slideLayout192.xml"/><Relationship Id="rId105" Type="http://schemas.openxmlformats.org/officeDocument/2006/relationships/slideLayout" Target="../slideLayouts/slideLayout197.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72" Type="http://schemas.openxmlformats.org/officeDocument/2006/relationships/slideLayout" Target="../slideLayouts/slideLayout164.xml"/><Relationship Id="rId93" Type="http://schemas.openxmlformats.org/officeDocument/2006/relationships/slideLayout" Target="../slideLayouts/slideLayout185.xml"/><Relationship Id="rId98" Type="http://schemas.openxmlformats.org/officeDocument/2006/relationships/slideLayout" Target="../slideLayouts/slideLayout190.xml"/><Relationship Id="rId3" Type="http://schemas.openxmlformats.org/officeDocument/2006/relationships/slideLayout" Target="../slideLayouts/slideLayout95.xml"/><Relationship Id="rId25" Type="http://schemas.openxmlformats.org/officeDocument/2006/relationships/slideLayout" Target="../slideLayouts/slideLayout117.xml"/><Relationship Id="rId46" Type="http://schemas.openxmlformats.org/officeDocument/2006/relationships/slideLayout" Target="../slideLayouts/slideLayout138.xml"/><Relationship Id="rId67" Type="http://schemas.openxmlformats.org/officeDocument/2006/relationships/slideLayout" Target="../slideLayouts/slideLayout159.xml"/><Relationship Id="rId116" Type="http://schemas.openxmlformats.org/officeDocument/2006/relationships/slideLayout" Target="../slideLayouts/slideLayout20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62" Type="http://schemas.openxmlformats.org/officeDocument/2006/relationships/slideLayout" Target="../slideLayouts/slideLayout154.xml"/><Relationship Id="rId83" Type="http://schemas.openxmlformats.org/officeDocument/2006/relationships/slideLayout" Target="../slideLayouts/slideLayout175.xml"/><Relationship Id="rId88" Type="http://schemas.openxmlformats.org/officeDocument/2006/relationships/slideLayout" Target="../slideLayouts/slideLayout180.xml"/><Relationship Id="rId111" Type="http://schemas.openxmlformats.org/officeDocument/2006/relationships/slideLayout" Target="../slideLayouts/slideLayout203.xml"/><Relationship Id="rId15" Type="http://schemas.openxmlformats.org/officeDocument/2006/relationships/slideLayout" Target="../slideLayouts/slideLayout107.xml"/><Relationship Id="rId36" Type="http://schemas.openxmlformats.org/officeDocument/2006/relationships/slideLayout" Target="../slideLayouts/slideLayout128.xml"/><Relationship Id="rId57" Type="http://schemas.openxmlformats.org/officeDocument/2006/relationships/slideLayout" Target="../slideLayouts/slideLayout149.xml"/><Relationship Id="rId106" Type="http://schemas.openxmlformats.org/officeDocument/2006/relationships/slideLayout" Target="../slideLayouts/slideLayout19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84" Type="http://schemas.openxmlformats.org/officeDocument/2006/relationships/slideLayout" Target="../slideLayouts/slideLayout294.xml"/><Relationship Id="rId89" Type="http://schemas.openxmlformats.org/officeDocument/2006/relationships/slideLayout" Target="../slideLayouts/slideLayout299.xml"/><Relationship Id="rId16" Type="http://schemas.openxmlformats.org/officeDocument/2006/relationships/slideLayout" Target="../slideLayouts/slideLayout226.xml"/><Relationship Id="rId11" Type="http://schemas.openxmlformats.org/officeDocument/2006/relationships/slideLayout" Target="../slideLayouts/slideLayout221.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74" Type="http://schemas.openxmlformats.org/officeDocument/2006/relationships/slideLayout" Target="../slideLayouts/slideLayout284.xml"/><Relationship Id="rId79" Type="http://schemas.openxmlformats.org/officeDocument/2006/relationships/slideLayout" Target="../slideLayouts/slideLayout289.xml"/><Relationship Id="rId5" Type="http://schemas.openxmlformats.org/officeDocument/2006/relationships/slideLayout" Target="../slideLayouts/slideLayout215.xml"/><Relationship Id="rId90" Type="http://schemas.openxmlformats.org/officeDocument/2006/relationships/slideLayout" Target="../slideLayouts/slideLayout300.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80" Type="http://schemas.openxmlformats.org/officeDocument/2006/relationships/slideLayout" Target="../slideLayouts/slideLayout290.xml"/><Relationship Id="rId85" Type="http://schemas.openxmlformats.org/officeDocument/2006/relationships/slideLayout" Target="../slideLayouts/slideLayout295.xml"/><Relationship Id="rId93" Type="http://schemas.openxmlformats.org/officeDocument/2006/relationships/theme" Target="../theme/theme6.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slideLayout" Target="../slideLayouts/slideLayout285.xml"/><Relationship Id="rId83" Type="http://schemas.openxmlformats.org/officeDocument/2006/relationships/slideLayout" Target="../slideLayouts/slideLayout293.xml"/><Relationship Id="rId88" Type="http://schemas.openxmlformats.org/officeDocument/2006/relationships/slideLayout" Target="../slideLayouts/slideLayout298.xml"/><Relationship Id="rId91" Type="http://schemas.openxmlformats.org/officeDocument/2006/relationships/slideLayout" Target="../slideLayouts/slideLayout301.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78" Type="http://schemas.openxmlformats.org/officeDocument/2006/relationships/slideLayout" Target="../slideLayouts/slideLayout288.xml"/><Relationship Id="rId81" Type="http://schemas.openxmlformats.org/officeDocument/2006/relationships/slideLayout" Target="../slideLayouts/slideLayout291.xml"/><Relationship Id="rId86" Type="http://schemas.openxmlformats.org/officeDocument/2006/relationships/slideLayout" Target="../slideLayouts/slideLayout296.xml"/><Relationship Id="rId94" Type="http://schemas.openxmlformats.org/officeDocument/2006/relationships/image" Target="../media/image7.pn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slideLayout" Target="../slideLayouts/slideLayout286.xml"/><Relationship Id="rId7" Type="http://schemas.openxmlformats.org/officeDocument/2006/relationships/slideLayout" Target="../slideLayouts/slideLayout217.xml"/><Relationship Id="rId71" Type="http://schemas.openxmlformats.org/officeDocument/2006/relationships/slideLayout" Target="../slideLayouts/slideLayout281.xml"/><Relationship Id="rId92" Type="http://schemas.openxmlformats.org/officeDocument/2006/relationships/slideLayout" Target="../slideLayouts/slideLayout302.xml"/><Relationship Id="rId2" Type="http://schemas.openxmlformats.org/officeDocument/2006/relationships/slideLayout" Target="../slideLayouts/slideLayout212.xml"/><Relationship Id="rId29" Type="http://schemas.openxmlformats.org/officeDocument/2006/relationships/slideLayout" Target="../slideLayouts/slideLayout239.xml"/><Relationship Id="rId24" Type="http://schemas.openxmlformats.org/officeDocument/2006/relationships/slideLayout" Target="../slideLayouts/slideLayout234.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66" Type="http://schemas.openxmlformats.org/officeDocument/2006/relationships/slideLayout" Target="../slideLayouts/slideLayout276.xml"/><Relationship Id="rId87" Type="http://schemas.openxmlformats.org/officeDocument/2006/relationships/slideLayout" Target="../slideLayouts/slideLayout297.xml"/><Relationship Id="rId61" Type="http://schemas.openxmlformats.org/officeDocument/2006/relationships/slideLayout" Target="../slideLayouts/slideLayout271.xml"/><Relationship Id="rId82" Type="http://schemas.openxmlformats.org/officeDocument/2006/relationships/slideLayout" Target="../slideLayouts/slideLayout292.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56" Type="http://schemas.openxmlformats.org/officeDocument/2006/relationships/slideLayout" Target="../slideLayouts/slideLayout266.xml"/><Relationship Id="rId77" Type="http://schemas.openxmlformats.org/officeDocument/2006/relationships/slideLayout" Target="../slideLayouts/slideLayout287.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28.xml"/><Relationship Id="rId21" Type="http://schemas.openxmlformats.org/officeDocument/2006/relationships/slideLayout" Target="../slideLayouts/slideLayout323.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63" Type="http://schemas.openxmlformats.org/officeDocument/2006/relationships/slideLayout" Target="../slideLayouts/slideLayout365.xml"/><Relationship Id="rId68" Type="http://schemas.openxmlformats.org/officeDocument/2006/relationships/slideLayout" Target="../slideLayouts/slideLayout370.xml"/><Relationship Id="rId84" Type="http://schemas.openxmlformats.org/officeDocument/2006/relationships/slideLayout" Target="../slideLayouts/slideLayout386.xml"/><Relationship Id="rId89" Type="http://schemas.openxmlformats.org/officeDocument/2006/relationships/slideLayout" Target="../slideLayouts/slideLayout391.xml"/><Relationship Id="rId16" Type="http://schemas.openxmlformats.org/officeDocument/2006/relationships/slideLayout" Target="../slideLayouts/slideLayout318.xml"/><Relationship Id="rId11" Type="http://schemas.openxmlformats.org/officeDocument/2006/relationships/slideLayout" Target="../slideLayouts/slideLayout313.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53" Type="http://schemas.openxmlformats.org/officeDocument/2006/relationships/slideLayout" Target="../slideLayouts/slideLayout355.xml"/><Relationship Id="rId58" Type="http://schemas.openxmlformats.org/officeDocument/2006/relationships/slideLayout" Target="../slideLayouts/slideLayout360.xml"/><Relationship Id="rId74" Type="http://schemas.openxmlformats.org/officeDocument/2006/relationships/slideLayout" Target="../slideLayouts/slideLayout376.xml"/><Relationship Id="rId79" Type="http://schemas.openxmlformats.org/officeDocument/2006/relationships/slideLayout" Target="../slideLayouts/slideLayout381.xml"/><Relationship Id="rId102" Type="http://schemas.openxmlformats.org/officeDocument/2006/relationships/slideLayout" Target="../slideLayouts/slideLayout404.xml"/><Relationship Id="rId5" Type="http://schemas.openxmlformats.org/officeDocument/2006/relationships/slideLayout" Target="../slideLayouts/slideLayout307.xml"/><Relationship Id="rId90" Type="http://schemas.openxmlformats.org/officeDocument/2006/relationships/slideLayout" Target="../slideLayouts/slideLayout392.xml"/><Relationship Id="rId95" Type="http://schemas.openxmlformats.org/officeDocument/2006/relationships/slideLayout" Target="../slideLayouts/slideLayout397.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64" Type="http://schemas.openxmlformats.org/officeDocument/2006/relationships/slideLayout" Target="../slideLayouts/slideLayout366.xml"/><Relationship Id="rId69" Type="http://schemas.openxmlformats.org/officeDocument/2006/relationships/slideLayout" Target="../slideLayouts/slideLayout371.xml"/><Relationship Id="rId80" Type="http://schemas.openxmlformats.org/officeDocument/2006/relationships/slideLayout" Target="../slideLayouts/slideLayout382.xml"/><Relationship Id="rId85" Type="http://schemas.openxmlformats.org/officeDocument/2006/relationships/slideLayout" Target="../slideLayouts/slideLayout387.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59" Type="http://schemas.openxmlformats.org/officeDocument/2006/relationships/slideLayout" Target="../slideLayouts/slideLayout361.xml"/><Relationship Id="rId103" Type="http://schemas.openxmlformats.org/officeDocument/2006/relationships/slideLayout" Target="../slideLayouts/slideLayout405.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slideLayout" Target="../slideLayouts/slideLayout356.xml"/><Relationship Id="rId62" Type="http://schemas.openxmlformats.org/officeDocument/2006/relationships/slideLayout" Target="../slideLayouts/slideLayout364.xml"/><Relationship Id="rId70" Type="http://schemas.openxmlformats.org/officeDocument/2006/relationships/slideLayout" Target="../slideLayouts/slideLayout372.xml"/><Relationship Id="rId75" Type="http://schemas.openxmlformats.org/officeDocument/2006/relationships/slideLayout" Target="../slideLayouts/slideLayout377.xml"/><Relationship Id="rId83" Type="http://schemas.openxmlformats.org/officeDocument/2006/relationships/slideLayout" Target="../slideLayouts/slideLayout385.xml"/><Relationship Id="rId88" Type="http://schemas.openxmlformats.org/officeDocument/2006/relationships/slideLayout" Target="../slideLayouts/slideLayout390.xml"/><Relationship Id="rId91" Type="http://schemas.openxmlformats.org/officeDocument/2006/relationships/slideLayout" Target="../slideLayouts/slideLayout393.xml"/><Relationship Id="rId96" Type="http://schemas.openxmlformats.org/officeDocument/2006/relationships/slideLayout" Target="../slideLayouts/slideLayout398.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 Id="rId57" Type="http://schemas.openxmlformats.org/officeDocument/2006/relationships/slideLayout" Target="../slideLayouts/slideLayout359.xml"/><Relationship Id="rId106" Type="http://schemas.openxmlformats.org/officeDocument/2006/relationships/image" Target="../media/image42.png"/><Relationship Id="rId10" Type="http://schemas.openxmlformats.org/officeDocument/2006/relationships/slideLayout" Target="../slideLayouts/slideLayout312.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slideLayout" Target="../slideLayouts/slideLayout354.xml"/><Relationship Id="rId60" Type="http://schemas.openxmlformats.org/officeDocument/2006/relationships/slideLayout" Target="../slideLayouts/slideLayout362.xml"/><Relationship Id="rId65" Type="http://schemas.openxmlformats.org/officeDocument/2006/relationships/slideLayout" Target="../slideLayouts/slideLayout367.xml"/><Relationship Id="rId73" Type="http://schemas.openxmlformats.org/officeDocument/2006/relationships/slideLayout" Target="../slideLayouts/slideLayout375.xml"/><Relationship Id="rId78" Type="http://schemas.openxmlformats.org/officeDocument/2006/relationships/slideLayout" Target="../slideLayouts/slideLayout380.xml"/><Relationship Id="rId81" Type="http://schemas.openxmlformats.org/officeDocument/2006/relationships/slideLayout" Target="../slideLayouts/slideLayout383.xml"/><Relationship Id="rId86" Type="http://schemas.openxmlformats.org/officeDocument/2006/relationships/slideLayout" Target="../slideLayouts/slideLayout388.xml"/><Relationship Id="rId94" Type="http://schemas.openxmlformats.org/officeDocument/2006/relationships/slideLayout" Target="../slideLayouts/slideLayout396.xml"/><Relationship Id="rId99" Type="http://schemas.openxmlformats.org/officeDocument/2006/relationships/slideLayout" Target="../slideLayouts/slideLayout401.xml"/><Relationship Id="rId101" Type="http://schemas.openxmlformats.org/officeDocument/2006/relationships/slideLayout" Target="../slideLayouts/slideLayout40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39" Type="http://schemas.openxmlformats.org/officeDocument/2006/relationships/slideLayout" Target="../slideLayouts/slideLayout341.xml"/><Relationship Id="rId34" Type="http://schemas.openxmlformats.org/officeDocument/2006/relationships/slideLayout" Target="../slideLayouts/slideLayout336.xml"/><Relationship Id="rId50" Type="http://schemas.openxmlformats.org/officeDocument/2006/relationships/slideLayout" Target="../slideLayouts/slideLayout352.xml"/><Relationship Id="rId55" Type="http://schemas.openxmlformats.org/officeDocument/2006/relationships/slideLayout" Target="../slideLayouts/slideLayout357.xml"/><Relationship Id="rId76" Type="http://schemas.openxmlformats.org/officeDocument/2006/relationships/slideLayout" Target="../slideLayouts/slideLayout378.xml"/><Relationship Id="rId97" Type="http://schemas.openxmlformats.org/officeDocument/2006/relationships/slideLayout" Target="../slideLayouts/slideLayout399.xml"/><Relationship Id="rId104" Type="http://schemas.openxmlformats.org/officeDocument/2006/relationships/slideLayout" Target="../slideLayouts/slideLayout406.xml"/><Relationship Id="rId7" Type="http://schemas.openxmlformats.org/officeDocument/2006/relationships/slideLayout" Target="../slideLayouts/slideLayout309.xml"/><Relationship Id="rId71" Type="http://schemas.openxmlformats.org/officeDocument/2006/relationships/slideLayout" Target="../slideLayouts/slideLayout373.xml"/><Relationship Id="rId92" Type="http://schemas.openxmlformats.org/officeDocument/2006/relationships/slideLayout" Target="../slideLayouts/slideLayout394.xml"/><Relationship Id="rId2" Type="http://schemas.openxmlformats.org/officeDocument/2006/relationships/slideLayout" Target="../slideLayouts/slideLayout304.xml"/><Relationship Id="rId29" Type="http://schemas.openxmlformats.org/officeDocument/2006/relationships/slideLayout" Target="../slideLayouts/slideLayout331.xml"/><Relationship Id="rId24" Type="http://schemas.openxmlformats.org/officeDocument/2006/relationships/slideLayout" Target="../slideLayouts/slideLayout326.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66" Type="http://schemas.openxmlformats.org/officeDocument/2006/relationships/slideLayout" Target="../slideLayouts/slideLayout368.xml"/><Relationship Id="rId87" Type="http://schemas.openxmlformats.org/officeDocument/2006/relationships/slideLayout" Target="../slideLayouts/slideLayout389.xml"/><Relationship Id="rId61" Type="http://schemas.openxmlformats.org/officeDocument/2006/relationships/slideLayout" Target="../slideLayouts/slideLayout363.xml"/><Relationship Id="rId82" Type="http://schemas.openxmlformats.org/officeDocument/2006/relationships/slideLayout" Target="../slideLayouts/slideLayout384.xml"/><Relationship Id="rId19" Type="http://schemas.openxmlformats.org/officeDocument/2006/relationships/slideLayout" Target="../slideLayouts/slideLayout321.xml"/><Relationship Id="rId14" Type="http://schemas.openxmlformats.org/officeDocument/2006/relationships/slideLayout" Target="../slideLayouts/slideLayout316.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56" Type="http://schemas.openxmlformats.org/officeDocument/2006/relationships/slideLayout" Target="../slideLayouts/slideLayout358.xml"/><Relationship Id="rId77" Type="http://schemas.openxmlformats.org/officeDocument/2006/relationships/slideLayout" Target="../slideLayouts/slideLayout379.xml"/><Relationship Id="rId100" Type="http://schemas.openxmlformats.org/officeDocument/2006/relationships/slideLayout" Target="../slideLayouts/slideLayout402.xml"/><Relationship Id="rId105" Type="http://schemas.openxmlformats.org/officeDocument/2006/relationships/theme" Target="../theme/theme7.xml"/><Relationship Id="rId8" Type="http://schemas.openxmlformats.org/officeDocument/2006/relationships/slideLayout" Target="../slideLayouts/slideLayout310.xml"/><Relationship Id="rId51" Type="http://schemas.openxmlformats.org/officeDocument/2006/relationships/slideLayout" Target="../slideLayouts/slideLayout353.xml"/><Relationship Id="rId72" Type="http://schemas.openxmlformats.org/officeDocument/2006/relationships/slideLayout" Target="../slideLayouts/slideLayout374.xml"/><Relationship Id="rId93" Type="http://schemas.openxmlformats.org/officeDocument/2006/relationships/slideLayout" Target="../slideLayouts/slideLayout395.xml"/><Relationship Id="rId98" Type="http://schemas.openxmlformats.org/officeDocument/2006/relationships/slideLayout" Target="../slideLayouts/slideLayout400.xml"/><Relationship Id="rId3" Type="http://schemas.openxmlformats.org/officeDocument/2006/relationships/slideLayout" Target="../slideLayouts/slideLayout305.xml"/><Relationship Id="rId25" Type="http://schemas.openxmlformats.org/officeDocument/2006/relationships/slideLayout" Target="../slideLayouts/slideLayout327.xml"/><Relationship Id="rId46" Type="http://schemas.openxmlformats.org/officeDocument/2006/relationships/slideLayout" Target="../slideLayouts/slideLayout348.xml"/><Relationship Id="rId67" Type="http://schemas.openxmlformats.org/officeDocument/2006/relationships/slideLayout" Target="../slideLayouts/slideLayout36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32.xml"/><Relationship Id="rId117" Type="http://schemas.openxmlformats.org/officeDocument/2006/relationships/slideLayout" Target="../slideLayouts/slideLayout523.xml"/><Relationship Id="rId21" Type="http://schemas.openxmlformats.org/officeDocument/2006/relationships/slideLayout" Target="../slideLayouts/slideLayout427.xml"/><Relationship Id="rId42" Type="http://schemas.openxmlformats.org/officeDocument/2006/relationships/slideLayout" Target="../slideLayouts/slideLayout448.xml"/><Relationship Id="rId47" Type="http://schemas.openxmlformats.org/officeDocument/2006/relationships/slideLayout" Target="../slideLayouts/slideLayout453.xml"/><Relationship Id="rId63" Type="http://schemas.openxmlformats.org/officeDocument/2006/relationships/slideLayout" Target="../slideLayouts/slideLayout469.xml"/><Relationship Id="rId68" Type="http://schemas.openxmlformats.org/officeDocument/2006/relationships/slideLayout" Target="../slideLayouts/slideLayout474.xml"/><Relationship Id="rId84" Type="http://schemas.openxmlformats.org/officeDocument/2006/relationships/slideLayout" Target="../slideLayouts/slideLayout490.xml"/><Relationship Id="rId89" Type="http://schemas.openxmlformats.org/officeDocument/2006/relationships/slideLayout" Target="../slideLayouts/slideLayout495.xml"/><Relationship Id="rId112" Type="http://schemas.openxmlformats.org/officeDocument/2006/relationships/slideLayout" Target="../slideLayouts/slideLayout518.xml"/><Relationship Id="rId16" Type="http://schemas.openxmlformats.org/officeDocument/2006/relationships/slideLayout" Target="../slideLayouts/slideLayout422.xml"/><Relationship Id="rId107" Type="http://schemas.openxmlformats.org/officeDocument/2006/relationships/slideLayout" Target="../slideLayouts/slideLayout513.xml"/><Relationship Id="rId11" Type="http://schemas.openxmlformats.org/officeDocument/2006/relationships/slideLayout" Target="../slideLayouts/slideLayout417.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53" Type="http://schemas.openxmlformats.org/officeDocument/2006/relationships/slideLayout" Target="../slideLayouts/slideLayout459.xml"/><Relationship Id="rId58" Type="http://schemas.openxmlformats.org/officeDocument/2006/relationships/slideLayout" Target="../slideLayouts/slideLayout464.xml"/><Relationship Id="rId74" Type="http://schemas.openxmlformats.org/officeDocument/2006/relationships/slideLayout" Target="../slideLayouts/slideLayout480.xml"/><Relationship Id="rId79" Type="http://schemas.openxmlformats.org/officeDocument/2006/relationships/slideLayout" Target="../slideLayouts/slideLayout485.xml"/><Relationship Id="rId102" Type="http://schemas.openxmlformats.org/officeDocument/2006/relationships/slideLayout" Target="../slideLayouts/slideLayout508.xml"/><Relationship Id="rId5" Type="http://schemas.openxmlformats.org/officeDocument/2006/relationships/slideLayout" Target="../slideLayouts/slideLayout411.xml"/><Relationship Id="rId90" Type="http://schemas.openxmlformats.org/officeDocument/2006/relationships/slideLayout" Target="../slideLayouts/slideLayout496.xml"/><Relationship Id="rId95" Type="http://schemas.openxmlformats.org/officeDocument/2006/relationships/slideLayout" Target="../slideLayouts/slideLayout501.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43" Type="http://schemas.openxmlformats.org/officeDocument/2006/relationships/slideLayout" Target="../slideLayouts/slideLayout449.xml"/><Relationship Id="rId48" Type="http://schemas.openxmlformats.org/officeDocument/2006/relationships/slideLayout" Target="../slideLayouts/slideLayout454.xml"/><Relationship Id="rId64" Type="http://schemas.openxmlformats.org/officeDocument/2006/relationships/slideLayout" Target="../slideLayouts/slideLayout470.xml"/><Relationship Id="rId69" Type="http://schemas.openxmlformats.org/officeDocument/2006/relationships/slideLayout" Target="../slideLayouts/slideLayout475.xml"/><Relationship Id="rId113" Type="http://schemas.openxmlformats.org/officeDocument/2006/relationships/slideLayout" Target="../slideLayouts/slideLayout519.xml"/><Relationship Id="rId118" Type="http://schemas.openxmlformats.org/officeDocument/2006/relationships/slideLayout" Target="../slideLayouts/slideLayout524.xml"/><Relationship Id="rId80" Type="http://schemas.openxmlformats.org/officeDocument/2006/relationships/slideLayout" Target="../slideLayouts/slideLayout486.xml"/><Relationship Id="rId85" Type="http://schemas.openxmlformats.org/officeDocument/2006/relationships/slideLayout" Target="../slideLayouts/slideLayout491.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59" Type="http://schemas.openxmlformats.org/officeDocument/2006/relationships/slideLayout" Target="../slideLayouts/slideLayout465.xml"/><Relationship Id="rId103" Type="http://schemas.openxmlformats.org/officeDocument/2006/relationships/slideLayout" Target="../slideLayouts/slideLayout509.xml"/><Relationship Id="rId108" Type="http://schemas.openxmlformats.org/officeDocument/2006/relationships/slideLayout" Target="../slideLayouts/slideLayout514.xml"/><Relationship Id="rId54" Type="http://schemas.openxmlformats.org/officeDocument/2006/relationships/slideLayout" Target="../slideLayouts/slideLayout460.xml"/><Relationship Id="rId70" Type="http://schemas.openxmlformats.org/officeDocument/2006/relationships/slideLayout" Target="../slideLayouts/slideLayout476.xml"/><Relationship Id="rId75" Type="http://schemas.openxmlformats.org/officeDocument/2006/relationships/slideLayout" Target="../slideLayouts/slideLayout481.xml"/><Relationship Id="rId91" Type="http://schemas.openxmlformats.org/officeDocument/2006/relationships/slideLayout" Target="../slideLayouts/slideLayout497.xml"/><Relationship Id="rId96" Type="http://schemas.openxmlformats.org/officeDocument/2006/relationships/slideLayout" Target="../slideLayouts/slideLayout502.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49" Type="http://schemas.openxmlformats.org/officeDocument/2006/relationships/slideLayout" Target="../slideLayouts/slideLayout455.xml"/><Relationship Id="rId114" Type="http://schemas.openxmlformats.org/officeDocument/2006/relationships/slideLayout" Target="../slideLayouts/slideLayout520.xml"/><Relationship Id="rId119" Type="http://schemas.openxmlformats.org/officeDocument/2006/relationships/theme" Target="../theme/theme8.xml"/><Relationship Id="rId10" Type="http://schemas.openxmlformats.org/officeDocument/2006/relationships/slideLayout" Target="../slideLayouts/slideLayout416.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52" Type="http://schemas.openxmlformats.org/officeDocument/2006/relationships/slideLayout" Target="../slideLayouts/slideLayout458.xml"/><Relationship Id="rId60" Type="http://schemas.openxmlformats.org/officeDocument/2006/relationships/slideLayout" Target="../slideLayouts/slideLayout466.xml"/><Relationship Id="rId65" Type="http://schemas.openxmlformats.org/officeDocument/2006/relationships/slideLayout" Target="../slideLayouts/slideLayout471.xml"/><Relationship Id="rId73" Type="http://schemas.openxmlformats.org/officeDocument/2006/relationships/slideLayout" Target="../slideLayouts/slideLayout479.xml"/><Relationship Id="rId78" Type="http://schemas.openxmlformats.org/officeDocument/2006/relationships/slideLayout" Target="../slideLayouts/slideLayout484.xml"/><Relationship Id="rId81" Type="http://schemas.openxmlformats.org/officeDocument/2006/relationships/slideLayout" Target="../slideLayouts/slideLayout487.xml"/><Relationship Id="rId86" Type="http://schemas.openxmlformats.org/officeDocument/2006/relationships/slideLayout" Target="../slideLayouts/slideLayout492.xml"/><Relationship Id="rId94" Type="http://schemas.openxmlformats.org/officeDocument/2006/relationships/slideLayout" Target="../slideLayouts/slideLayout500.xml"/><Relationship Id="rId99" Type="http://schemas.openxmlformats.org/officeDocument/2006/relationships/slideLayout" Target="../slideLayouts/slideLayout505.xml"/><Relationship Id="rId101" Type="http://schemas.openxmlformats.org/officeDocument/2006/relationships/slideLayout" Target="../slideLayouts/slideLayout50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39" Type="http://schemas.openxmlformats.org/officeDocument/2006/relationships/slideLayout" Target="../slideLayouts/slideLayout445.xml"/><Relationship Id="rId109" Type="http://schemas.openxmlformats.org/officeDocument/2006/relationships/slideLayout" Target="../slideLayouts/slideLayout515.xml"/><Relationship Id="rId34" Type="http://schemas.openxmlformats.org/officeDocument/2006/relationships/slideLayout" Target="../slideLayouts/slideLayout440.xml"/><Relationship Id="rId50" Type="http://schemas.openxmlformats.org/officeDocument/2006/relationships/slideLayout" Target="../slideLayouts/slideLayout456.xml"/><Relationship Id="rId55" Type="http://schemas.openxmlformats.org/officeDocument/2006/relationships/slideLayout" Target="../slideLayouts/slideLayout461.xml"/><Relationship Id="rId76" Type="http://schemas.openxmlformats.org/officeDocument/2006/relationships/slideLayout" Target="../slideLayouts/slideLayout482.xml"/><Relationship Id="rId97" Type="http://schemas.openxmlformats.org/officeDocument/2006/relationships/slideLayout" Target="../slideLayouts/slideLayout503.xml"/><Relationship Id="rId104" Type="http://schemas.openxmlformats.org/officeDocument/2006/relationships/slideLayout" Target="../slideLayouts/slideLayout510.xml"/><Relationship Id="rId120" Type="http://schemas.openxmlformats.org/officeDocument/2006/relationships/image" Target="../media/image42.png"/><Relationship Id="rId7" Type="http://schemas.openxmlformats.org/officeDocument/2006/relationships/slideLayout" Target="../slideLayouts/slideLayout413.xml"/><Relationship Id="rId71" Type="http://schemas.openxmlformats.org/officeDocument/2006/relationships/slideLayout" Target="../slideLayouts/slideLayout477.xml"/><Relationship Id="rId92" Type="http://schemas.openxmlformats.org/officeDocument/2006/relationships/slideLayout" Target="../slideLayouts/slideLayout498.xml"/><Relationship Id="rId2" Type="http://schemas.openxmlformats.org/officeDocument/2006/relationships/slideLayout" Target="../slideLayouts/slideLayout408.xml"/><Relationship Id="rId29" Type="http://schemas.openxmlformats.org/officeDocument/2006/relationships/slideLayout" Target="../slideLayouts/slideLayout435.xml"/><Relationship Id="rId24" Type="http://schemas.openxmlformats.org/officeDocument/2006/relationships/slideLayout" Target="../slideLayouts/slideLayout430.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66" Type="http://schemas.openxmlformats.org/officeDocument/2006/relationships/slideLayout" Target="../slideLayouts/slideLayout472.xml"/><Relationship Id="rId87" Type="http://schemas.openxmlformats.org/officeDocument/2006/relationships/slideLayout" Target="../slideLayouts/slideLayout493.xml"/><Relationship Id="rId110" Type="http://schemas.openxmlformats.org/officeDocument/2006/relationships/slideLayout" Target="../slideLayouts/slideLayout516.xml"/><Relationship Id="rId115" Type="http://schemas.openxmlformats.org/officeDocument/2006/relationships/slideLayout" Target="../slideLayouts/slideLayout521.xml"/><Relationship Id="rId61" Type="http://schemas.openxmlformats.org/officeDocument/2006/relationships/slideLayout" Target="../slideLayouts/slideLayout467.xml"/><Relationship Id="rId82" Type="http://schemas.openxmlformats.org/officeDocument/2006/relationships/slideLayout" Target="../slideLayouts/slideLayout488.xml"/><Relationship Id="rId19" Type="http://schemas.openxmlformats.org/officeDocument/2006/relationships/slideLayout" Target="../slideLayouts/slideLayout425.xml"/><Relationship Id="rId14" Type="http://schemas.openxmlformats.org/officeDocument/2006/relationships/slideLayout" Target="../slideLayouts/slideLayout420.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56" Type="http://schemas.openxmlformats.org/officeDocument/2006/relationships/slideLayout" Target="../slideLayouts/slideLayout462.xml"/><Relationship Id="rId77" Type="http://schemas.openxmlformats.org/officeDocument/2006/relationships/slideLayout" Target="../slideLayouts/slideLayout483.xml"/><Relationship Id="rId100" Type="http://schemas.openxmlformats.org/officeDocument/2006/relationships/slideLayout" Target="../slideLayouts/slideLayout506.xml"/><Relationship Id="rId105" Type="http://schemas.openxmlformats.org/officeDocument/2006/relationships/slideLayout" Target="../slideLayouts/slideLayout511.xml"/><Relationship Id="rId8" Type="http://schemas.openxmlformats.org/officeDocument/2006/relationships/slideLayout" Target="../slideLayouts/slideLayout414.xml"/><Relationship Id="rId51" Type="http://schemas.openxmlformats.org/officeDocument/2006/relationships/slideLayout" Target="../slideLayouts/slideLayout457.xml"/><Relationship Id="rId72" Type="http://schemas.openxmlformats.org/officeDocument/2006/relationships/slideLayout" Target="../slideLayouts/slideLayout478.xml"/><Relationship Id="rId93" Type="http://schemas.openxmlformats.org/officeDocument/2006/relationships/slideLayout" Target="../slideLayouts/slideLayout499.xml"/><Relationship Id="rId98" Type="http://schemas.openxmlformats.org/officeDocument/2006/relationships/slideLayout" Target="../slideLayouts/slideLayout504.xml"/><Relationship Id="rId3" Type="http://schemas.openxmlformats.org/officeDocument/2006/relationships/slideLayout" Target="../slideLayouts/slideLayout409.xml"/><Relationship Id="rId25" Type="http://schemas.openxmlformats.org/officeDocument/2006/relationships/slideLayout" Target="../slideLayouts/slideLayout431.xml"/><Relationship Id="rId46" Type="http://schemas.openxmlformats.org/officeDocument/2006/relationships/slideLayout" Target="../slideLayouts/slideLayout452.xml"/><Relationship Id="rId67" Type="http://schemas.openxmlformats.org/officeDocument/2006/relationships/slideLayout" Target="../slideLayouts/slideLayout473.xml"/><Relationship Id="rId116" Type="http://schemas.openxmlformats.org/officeDocument/2006/relationships/slideLayout" Target="../slideLayouts/slideLayout522.xml"/><Relationship Id="rId20" Type="http://schemas.openxmlformats.org/officeDocument/2006/relationships/slideLayout" Target="../slideLayouts/slideLayout426.xml"/><Relationship Id="rId41" Type="http://schemas.openxmlformats.org/officeDocument/2006/relationships/slideLayout" Target="../slideLayouts/slideLayout447.xml"/><Relationship Id="rId62" Type="http://schemas.openxmlformats.org/officeDocument/2006/relationships/slideLayout" Target="../slideLayouts/slideLayout468.xml"/><Relationship Id="rId83" Type="http://schemas.openxmlformats.org/officeDocument/2006/relationships/slideLayout" Target="../slideLayouts/slideLayout489.xml"/><Relationship Id="rId88" Type="http://schemas.openxmlformats.org/officeDocument/2006/relationships/slideLayout" Target="../slideLayouts/slideLayout494.xml"/><Relationship Id="rId111" Type="http://schemas.openxmlformats.org/officeDocument/2006/relationships/slideLayout" Target="../slideLayouts/slideLayout517.xml"/><Relationship Id="rId15" Type="http://schemas.openxmlformats.org/officeDocument/2006/relationships/slideLayout" Target="../slideLayouts/slideLayout421.xml"/><Relationship Id="rId36" Type="http://schemas.openxmlformats.org/officeDocument/2006/relationships/slideLayout" Target="../slideLayouts/slideLayout442.xml"/><Relationship Id="rId57" Type="http://schemas.openxmlformats.org/officeDocument/2006/relationships/slideLayout" Target="../slideLayouts/slideLayout463.xml"/><Relationship Id="rId106" Type="http://schemas.openxmlformats.org/officeDocument/2006/relationships/slideLayout" Target="../slideLayouts/slideLayout5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16" name="Picture 15">
            <a:extLst>
              <a:ext uri="{FF2B5EF4-FFF2-40B4-BE49-F238E27FC236}">
                <a16:creationId xmlns:a16="http://schemas.microsoft.com/office/drawing/2014/main" id="{6BC033F3-573F-AAA2-A522-A4F808E5E4DC}"/>
              </a:ext>
            </a:extLst>
          </p:cNvPr>
          <p:cNvPicPr>
            <a:picLocks noChangeAspect="1"/>
          </p:cNvPicPr>
          <p:nvPr userDrawn="1"/>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7D7291CD-844B-4791-1BC1-3011BC6E2B13}"/>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2050" name="Picture 2" descr="Graphical user interface, logo&#10;&#10;Description automatically generated with medium confidence">
            <a:extLst>
              <a:ext uri="{FF2B5EF4-FFF2-40B4-BE49-F238E27FC236}">
                <a16:creationId xmlns:a16="http://schemas.microsoft.com/office/drawing/2014/main" id="{A52448D8-AD09-EAF9-E355-2C4698186847}"/>
              </a:ext>
            </a:extLst>
          </p:cNvPr>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538238" y="6325700"/>
            <a:ext cx="1176337" cy="32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353472"/>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4" r:id="rId10"/>
    <p:sldLayoutId id="2147484731" r:id="rId11"/>
    <p:sldLayoutId id="2147484732" r:id="rId12"/>
    <p:sldLayoutId id="2147484733"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 id="2147484746" r:id="rId25"/>
    <p:sldLayoutId id="2147484952" r:id="rId26"/>
    <p:sldLayoutId id="2147484953" r:id="rId27"/>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32D42"/>
        </a:solid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21642"/>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4" name="Picture 3">
            <a:extLst>
              <a:ext uri="{FF2B5EF4-FFF2-40B4-BE49-F238E27FC236}">
                <a16:creationId xmlns:a16="http://schemas.microsoft.com/office/drawing/2014/main" id="{CF6FB087-0AFF-3248-E770-9FAC30B8EDF7}"/>
              </a:ext>
            </a:extLst>
          </p:cNvPr>
          <p:cNvPicPr>
            <a:picLocks noChangeAspect="1"/>
          </p:cNvPicPr>
          <p:nvPr userDrawn="1"/>
        </p:nvPicPr>
        <p:blipFill>
          <a:blip r:embed="rId32" cstate="email">
            <a:extLst>
              <a:ext uri="{28A0092B-C50C-407E-A947-70E740481C1C}">
                <a14:useLocalDpi xmlns:a14="http://schemas.microsoft.com/office/drawing/2010/main"/>
              </a:ext>
            </a:extLst>
          </a:blip>
          <a:srcRect/>
          <a:stretch/>
        </p:blipFill>
        <p:spPr>
          <a:xfrm>
            <a:off x="478372" y="6363826"/>
            <a:ext cx="980591" cy="280168"/>
          </a:xfrm>
          <a:prstGeom prst="rect">
            <a:avLst/>
          </a:prstGeom>
        </p:spPr>
      </p:pic>
      <p:cxnSp>
        <p:nvCxnSpPr>
          <p:cNvPr id="5" name="Straight Connector 4">
            <a:extLst>
              <a:ext uri="{FF2B5EF4-FFF2-40B4-BE49-F238E27FC236}">
                <a16:creationId xmlns:a16="http://schemas.microsoft.com/office/drawing/2014/main" id="{D72DBDC4-6232-4FE9-B6AD-0DE916715A4A}"/>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468454C-60CB-1DCE-900B-1F0ECAC1BCD9}"/>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4221532758"/>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 id="2147484773" r:id="rId26"/>
    <p:sldLayoutId id="2147484774" r:id="rId27"/>
    <p:sldLayoutId id="2147484775" r:id="rId28"/>
    <p:sldLayoutId id="2147484776" r:id="rId29"/>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32D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Tree>
    <p:extLst>
      <p:ext uri="{BB962C8B-B14F-4D97-AF65-F5344CB8AC3E}">
        <p14:creationId xmlns:p14="http://schemas.microsoft.com/office/powerpoint/2010/main" val="3846680090"/>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 id="2147484818" r:id="rId23"/>
    <p:sldLayoutId id="2147484819" r:id="rId24"/>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bg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251" y="311377"/>
            <a:ext cx="11188711" cy="641123"/>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251" y="1341439"/>
            <a:ext cx="11188712" cy="450524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5163" y="0"/>
            <a:ext cx="93662" cy="6858000"/>
          </a:xfrm>
          <a:prstGeom prst="rect">
            <a:avLst/>
          </a:prstGeom>
          <a:solidFill>
            <a:srgbClr val="62D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16" name="Picture 15">
            <a:extLst>
              <a:ext uri="{FF2B5EF4-FFF2-40B4-BE49-F238E27FC236}">
                <a16:creationId xmlns:a16="http://schemas.microsoft.com/office/drawing/2014/main" id="{6BC033F3-573F-AAA2-A522-A4F808E5E4DC}"/>
              </a:ext>
            </a:extLst>
          </p:cNvPr>
          <p:cNvPicPr>
            <a:picLocks noChangeAspect="1"/>
          </p:cNvPicPr>
          <p:nvPr userDrawn="1"/>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78372" y="6355437"/>
            <a:ext cx="980591" cy="280168"/>
          </a:xfrm>
          <a:prstGeom prst="rect">
            <a:avLst/>
          </a:prstGeom>
        </p:spPr>
      </p:pic>
      <p:cxnSp>
        <p:nvCxnSpPr>
          <p:cNvPr id="4" name="Straight Connector 3">
            <a:extLst>
              <a:ext uri="{FF2B5EF4-FFF2-40B4-BE49-F238E27FC236}">
                <a16:creationId xmlns:a16="http://schemas.microsoft.com/office/drawing/2014/main" id="{A477DA22-ABC1-D8FF-282D-5ED00DBB410E}"/>
              </a:ext>
            </a:extLst>
          </p:cNvPr>
          <p:cNvCxnSpPr>
            <a:cxnSpLocks/>
          </p:cNvCxnSpPr>
          <p:nvPr userDrawn="1"/>
        </p:nvCxnSpPr>
        <p:spPr>
          <a:xfrm>
            <a:off x="1498600" y="6403975"/>
            <a:ext cx="0" cy="206375"/>
          </a:xfrm>
          <a:prstGeom prst="line">
            <a:avLst/>
          </a:prstGeom>
          <a:ln w="3175">
            <a:solidFill>
              <a:srgbClr val="C3C3C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F1AEC8-633E-B079-1AA7-F63264C7E686}"/>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a:stretch/>
        </p:blipFill>
        <p:spPr>
          <a:xfrm>
            <a:off x="1558924" y="6324600"/>
            <a:ext cx="530225" cy="355600"/>
          </a:xfrm>
          <a:prstGeom prst="rect">
            <a:avLst/>
          </a:prstGeom>
        </p:spPr>
      </p:pic>
    </p:spTree>
    <p:extLst>
      <p:ext uri="{BB962C8B-B14F-4D97-AF65-F5344CB8AC3E}">
        <p14:creationId xmlns:p14="http://schemas.microsoft.com/office/powerpoint/2010/main" val="3027619595"/>
      </p:ext>
    </p:extLst>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 id="2147484832" r:id="rId12"/>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p15:clr>
            <a:srgbClr val="F26B43"/>
          </p15:clr>
        </p15:guide>
        <p15:guide id="3" orient="horz" pos="2246">
          <p15:clr>
            <a:srgbClr val="F26B43"/>
          </p15:clr>
        </p15:guide>
        <p15:guide id="4" pos="344">
          <p15:clr>
            <a:srgbClr val="F26B43"/>
          </p15:clr>
        </p15:guide>
        <p15:guide id="5" pos="699">
          <p15:clr>
            <a:srgbClr val="F26B43"/>
          </p15:clr>
        </p15:guide>
        <p15:guide id="6" pos="784">
          <p15:clr>
            <a:srgbClr val="F26B43"/>
          </p15:clr>
        </p15:guide>
        <p15:guide id="7" pos="1143">
          <p15:clr>
            <a:srgbClr val="F26B43"/>
          </p15:clr>
        </p15:guide>
        <p15:guide id="8" pos="1228">
          <p15:clr>
            <a:srgbClr val="F26B43"/>
          </p15:clr>
        </p15:guide>
        <p15:guide id="9" pos="1585">
          <p15:clr>
            <a:srgbClr val="F26B43"/>
          </p15:clr>
        </p15:guide>
        <p15:guide id="10" pos="1668">
          <p15:clr>
            <a:srgbClr val="F26B43"/>
          </p15:clr>
        </p15:guide>
        <p15:guide id="11" pos="2027">
          <p15:clr>
            <a:srgbClr val="F26B43"/>
          </p15:clr>
        </p15:guide>
        <p15:guide id="12" pos="2112">
          <p15:clr>
            <a:srgbClr val="F26B43"/>
          </p15:clr>
        </p15:guide>
        <p15:guide id="14" pos="2468">
          <p15:clr>
            <a:srgbClr val="F26B43"/>
          </p15:clr>
        </p15:guide>
        <p15:guide id="15" pos="2554">
          <p15:clr>
            <a:srgbClr val="F26B43"/>
          </p15:clr>
        </p15:guide>
        <p15:guide id="16" pos="2909">
          <p15:clr>
            <a:srgbClr val="F26B43"/>
          </p15:clr>
        </p15:guide>
        <p15:guide id="17" pos="2995">
          <p15:clr>
            <a:srgbClr val="F26B43"/>
          </p15:clr>
        </p15:guide>
        <p15:guide id="18" pos="3352">
          <p15:clr>
            <a:srgbClr val="F26B43"/>
          </p15:clr>
        </p15:guide>
        <p15:guide id="19" pos="3437">
          <p15:clr>
            <a:srgbClr val="F26B43"/>
          </p15:clr>
        </p15:guide>
        <p15:guide id="20" pos="3794">
          <p15:clr>
            <a:srgbClr val="F26B43"/>
          </p15:clr>
        </p15:guide>
        <p15:guide id="21" pos="3879">
          <p15:clr>
            <a:srgbClr val="F26B43"/>
          </p15:clr>
        </p15:guide>
        <p15:guide id="22" pos="4235">
          <p15:clr>
            <a:srgbClr val="F26B43"/>
          </p15:clr>
        </p15:guide>
        <p15:guide id="23" pos="4320">
          <p15:clr>
            <a:srgbClr val="F26B43"/>
          </p15:clr>
        </p15:guide>
        <p15:guide id="24" pos="4677">
          <p15:clr>
            <a:srgbClr val="F26B43"/>
          </p15:clr>
        </p15:guide>
        <p15:guide id="25" pos="4763">
          <p15:clr>
            <a:srgbClr val="F26B43"/>
          </p15:clr>
        </p15:guide>
        <p15:guide id="26" pos="5119">
          <p15:clr>
            <a:srgbClr val="F26B43"/>
          </p15:clr>
        </p15:guide>
        <p15:guide id="27" pos="5205">
          <p15:clr>
            <a:srgbClr val="F26B43"/>
          </p15:clr>
        </p15:guide>
        <p15:guide id="28" pos="5563">
          <p15:clr>
            <a:srgbClr val="F26B43"/>
          </p15:clr>
        </p15:guide>
        <p15:guide id="29" pos="5647">
          <p15:clr>
            <a:srgbClr val="F26B43"/>
          </p15:clr>
        </p15:guide>
        <p15:guide id="30" pos="6531">
          <p15:clr>
            <a:srgbClr val="F26B43"/>
          </p15:clr>
        </p15:guide>
        <p15:guide id="31" pos="6887">
          <p15:clr>
            <a:srgbClr val="F26B43"/>
          </p15:clr>
        </p15:guide>
        <p15:guide id="32" pos="6973">
          <p15:clr>
            <a:srgbClr val="F26B43"/>
          </p15:clr>
        </p15:guide>
        <p15:guide id="33" pos="7331">
          <p15:clr>
            <a:srgbClr val="F26B43"/>
          </p15:clr>
        </p15:guide>
        <p15:guide id="36" pos="6003">
          <p15:clr>
            <a:srgbClr val="F26B43"/>
          </p15:clr>
        </p15:guide>
        <p15:guide id="37" pos="6088">
          <p15:clr>
            <a:srgbClr val="F26B43"/>
          </p15:clr>
        </p15:guide>
        <p15:guide id="38" pos="6447">
          <p15:clr>
            <a:srgbClr val="F26B43"/>
          </p15:clr>
        </p15:guide>
        <p15:guide id="39" orient="horz" pos="696">
          <p15:clr>
            <a:srgbClr val="F26B43"/>
          </p15:clr>
        </p15:guide>
        <p15:guide id="40" orient="horz" pos="288">
          <p15:clr>
            <a:srgbClr val="F26B43"/>
          </p15:clr>
        </p15:guide>
        <p15:guide id="41" orient="horz" pos="595">
          <p15:clr>
            <a:srgbClr val="F26B43"/>
          </p15:clr>
        </p15:guide>
        <p15:guide id="42" orient="horz" pos="1026">
          <p15:clr>
            <a:srgbClr val="F26B43"/>
          </p15:clr>
        </p15:guide>
        <p15:guide id="43" orient="horz" pos="1515">
          <p15:clr>
            <a:srgbClr val="F26B43"/>
          </p15:clr>
        </p15:guide>
        <p15:guide id="44" orient="horz" pos="1117">
          <p15:clr>
            <a:srgbClr val="F26B43"/>
          </p15:clr>
        </p15:guide>
        <p15:guide id="45" orient="horz" pos="1427">
          <p15:clr>
            <a:srgbClr val="F26B43"/>
          </p15:clr>
        </p15:guide>
        <p15:guide id="46" orient="horz" pos="1837">
          <p15:clr>
            <a:srgbClr val="F26B43"/>
          </p15:clr>
        </p15:guide>
        <p15:guide id="47" orient="horz" pos="1920">
          <p15:clr>
            <a:srgbClr val="F26B43"/>
          </p15:clr>
        </p15:guide>
        <p15:guide id="48" orient="horz" pos="2656">
          <p15:clr>
            <a:srgbClr val="F26B43"/>
          </p15:clr>
        </p15:guide>
        <p15:guide id="49" orient="horz" pos="2744">
          <p15:clr>
            <a:srgbClr val="F26B43"/>
          </p15:clr>
        </p15:guide>
        <p15:guide id="50" orient="horz" pos="3065">
          <p15:clr>
            <a:srgbClr val="F26B43"/>
          </p15:clr>
        </p15:guide>
        <p15:guide id="51" orient="horz" pos="3153">
          <p15:clr>
            <a:srgbClr val="F26B43"/>
          </p15:clr>
        </p15:guide>
        <p15:guide id="53" orient="horz" pos="3477">
          <p15:clr>
            <a:srgbClr val="F26B43"/>
          </p15:clr>
        </p15:guide>
        <p15:guide id="54" orient="horz" pos="3562">
          <p15:clr>
            <a:srgbClr val="F26B43"/>
          </p15:clr>
        </p15:guide>
        <p15:guide id="55" orient="horz" pos="4240">
          <p15:clr>
            <a:srgbClr val="F26B43"/>
          </p15:clr>
        </p15:guide>
        <p15:guide id="56" orient="horz" pos="3886">
          <p15:clr>
            <a:srgbClr val="F26B43"/>
          </p15:clr>
        </p15:guide>
        <p15:guide id="59" pos="7619">
          <p15:clr>
            <a:srgbClr val="9FCC3B"/>
          </p15:clr>
        </p15:guide>
        <p15:guide id="60" orient="horz" pos="84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20"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4197630196"/>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55" r:id="rId22"/>
    <p:sldLayoutId id="2147484856" r:id="rId23"/>
    <p:sldLayoutId id="2147484857" r:id="rId24"/>
    <p:sldLayoutId id="2147484858" r:id="rId25"/>
    <p:sldLayoutId id="2147484859" r:id="rId26"/>
    <p:sldLayoutId id="2147484860" r:id="rId27"/>
    <p:sldLayoutId id="2147484861" r:id="rId28"/>
    <p:sldLayoutId id="2147484862" r:id="rId29"/>
    <p:sldLayoutId id="2147484863" r:id="rId30"/>
    <p:sldLayoutId id="2147484864" r:id="rId31"/>
    <p:sldLayoutId id="2147484865" r:id="rId32"/>
    <p:sldLayoutId id="2147484866" r:id="rId33"/>
    <p:sldLayoutId id="2147484867" r:id="rId34"/>
    <p:sldLayoutId id="2147484868" r:id="rId35"/>
    <p:sldLayoutId id="2147484869" r:id="rId36"/>
    <p:sldLayoutId id="2147484870" r:id="rId37"/>
    <p:sldLayoutId id="2147484871" r:id="rId38"/>
    <p:sldLayoutId id="2147484872" r:id="rId39"/>
    <p:sldLayoutId id="2147484873" r:id="rId40"/>
    <p:sldLayoutId id="2147484874" r:id="rId41"/>
    <p:sldLayoutId id="2147484875" r:id="rId42"/>
    <p:sldLayoutId id="2147484876" r:id="rId43"/>
    <p:sldLayoutId id="2147484877" r:id="rId44"/>
    <p:sldLayoutId id="2147484878" r:id="rId45"/>
    <p:sldLayoutId id="2147484879" r:id="rId46"/>
    <p:sldLayoutId id="2147484880" r:id="rId47"/>
    <p:sldLayoutId id="2147484881" r:id="rId48"/>
    <p:sldLayoutId id="2147484882" r:id="rId49"/>
    <p:sldLayoutId id="2147484883" r:id="rId50"/>
    <p:sldLayoutId id="2147484884" r:id="rId51"/>
    <p:sldLayoutId id="2147484885" r:id="rId52"/>
    <p:sldLayoutId id="2147484886" r:id="rId53"/>
    <p:sldLayoutId id="2147484887" r:id="rId54"/>
    <p:sldLayoutId id="2147484888" r:id="rId55"/>
    <p:sldLayoutId id="2147484889" r:id="rId56"/>
    <p:sldLayoutId id="2147484890" r:id="rId57"/>
    <p:sldLayoutId id="2147484891" r:id="rId58"/>
    <p:sldLayoutId id="2147484892" r:id="rId59"/>
    <p:sldLayoutId id="2147484893" r:id="rId60"/>
    <p:sldLayoutId id="2147484894" r:id="rId61"/>
    <p:sldLayoutId id="2147484895" r:id="rId62"/>
    <p:sldLayoutId id="2147484896" r:id="rId63"/>
    <p:sldLayoutId id="2147484897" r:id="rId64"/>
    <p:sldLayoutId id="2147484898" r:id="rId65"/>
    <p:sldLayoutId id="2147484899" r:id="rId66"/>
    <p:sldLayoutId id="2147484900" r:id="rId67"/>
    <p:sldLayoutId id="2147484901" r:id="rId68"/>
    <p:sldLayoutId id="2147484902" r:id="rId69"/>
    <p:sldLayoutId id="2147484903" r:id="rId70"/>
    <p:sldLayoutId id="2147484904" r:id="rId71"/>
    <p:sldLayoutId id="2147484905" r:id="rId72"/>
    <p:sldLayoutId id="2147484906" r:id="rId73"/>
    <p:sldLayoutId id="2147484907" r:id="rId74"/>
    <p:sldLayoutId id="2147484908" r:id="rId75"/>
    <p:sldLayoutId id="2147484909" r:id="rId76"/>
    <p:sldLayoutId id="2147484910" r:id="rId77"/>
    <p:sldLayoutId id="2147484911" r:id="rId78"/>
    <p:sldLayoutId id="2147484912" r:id="rId79"/>
    <p:sldLayoutId id="2147484913" r:id="rId80"/>
    <p:sldLayoutId id="2147484914" r:id="rId81"/>
    <p:sldLayoutId id="2147484915" r:id="rId82"/>
    <p:sldLayoutId id="2147484916" r:id="rId83"/>
    <p:sldLayoutId id="2147484917" r:id="rId84"/>
    <p:sldLayoutId id="2147484918" r:id="rId85"/>
    <p:sldLayoutId id="2147484919" r:id="rId86"/>
    <p:sldLayoutId id="2147484920" r:id="rId87"/>
    <p:sldLayoutId id="2147484921" r:id="rId88"/>
    <p:sldLayoutId id="2147484922" r:id="rId89"/>
    <p:sldLayoutId id="2147484923" r:id="rId90"/>
    <p:sldLayoutId id="2147484924" r:id="rId91"/>
    <p:sldLayoutId id="2147484925" r:id="rId92"/>
    <p:sldLayoutId id="2147484926" r:id="rId93"/>
    <p:sldLayoutId id="2147484927" r:id="rId94"/>
    <p:sldLayoutId id="2147484928" r:id="rId95"/>
    <p:sldLayoutId id="2147484929" r:id="rId96"/>
    <p:sldLayoutId id="2147484930" r:id="rId97"/>
    <p:sldLayoutId id="2147484931" r:id="rId98"/>
    <p:sldLayoutId id="2147484932" r:id="rId99"/>
    <p:sldLayoutId id="2147484933" r:id="rId100"/>
    <p:sldLayoutId id="2147484934" r:id="rId101"/>
    <p:sldLayoutId id="2147484935" r:id="rId102"/>
    <p:sldLayoutId id="2147484936" r:id="rId103"/>
    <p:sldLayoutId id="2147484937" r:id="rId104"/>
    <p:sldLayoutId id="2147484938" r:id="rId105"/>
    <p:sldLayoutId id="2147484939" r:id="rId106"/>
    <p:sldLayoutId id="2147484940" r:id="rId107"/>
    <p:sldLayoutId id="2147484941" r:id="rId108"/>
    <p:sldLayoutId id="2147484942" r:id="rId109"/>
    <p:sldLayoutId id="2147484943" r:id="rId110"/>
    <p:sldLayoutId id="2147484944" r:id="rId111"/>
    <p:sldLayoutId id="2147484945" r:id="rId112"/>
    <p:sldLayoutId id="2147484946" r:id="rId113"/>
    <p:sldLayoutId id="2147484947" r:id="rId114"/>
    <p:sldLayoutId id="2147484948" r:id="rId115"/>
    <p:sldLayoutId id="2147484949" r:id="rId116"/>
    <p:sldLayoutId id="2147484950" r:id="rId117"/>
    <p:sldLayoutId id="2147484951" r:id="rId118"/>
  </p:sldLayoutIdLst>
  <p:hf sldNum="0" hdr="0" ftr="0"/>
  <p:txStyles>
    <p:titleStyle>
      <a:lvl1pPr algn="l" defTabSz="228531" rtl="0" eaLnBrk="1" latinLnBrk="0" hangingPunct="1">
        <a:lnSpc>
          <a:spcPct val="100000"/>
        </a:lnSpc>
        <a:spcBef>
          <a:spcPct val="0"/>
        </a:spcBef>
        <a:buNone/>
        <a:defRPr sz="3199" b="1" i="0" kern="1200">
          <a:solidFill>
            <a:schemeClr val="tx2"/>
          </a:solidFill>
          <a:latin typeface="+mj-lt"/>
          <a:ea typeface="Inter" panose="02000503000000020004" pitchFamily="2" charset="0"/>
          <a:cs typeface="Arial" panose="020B0604020202020204" pitchFamily="34" charset="0"/>
        </a:defRPr>
      </a:lvl1pPr>
    </p:titleStyle>
    <p:bodyStyle>
      <a:lvl1pPr marL="228531" indent="-228531" algn="l" defTabSz="228531" rtl="0" eaLnBrk="1" latinLnBrk="0" hangingPunct="1">
        <a:lnSpc>
          <a:spcPct val="150000"/>
        </a:lnSpc>
        <a:spcBef>
          <a:spcPts val="0"/>
        </a:spcBef>
        <a:spcAft>
          <a:spcPts val="0"/>
        </a:spcAft>
        <a:buFont typeface="Arial" panose="020B0604020202020204" pitchFamily="34" charset="0"/>
        <a:buChar char="•"/>
        <a:tabLst/>
        <a:defRPr sz="2399" b="0" i="0" kern="1200">
          <a:solidFill>
            <a:schemeClr val="tx1"/>
          </a:solidFill>
          <a:latin typeface="+mn-lt"/>
          <a:ea typeface="Inter" panose="02000503000000020004" pitchFamily="2" charset="0"/>
          <a:cs typeface="Arial" panose="020B0604020202020204" pitchFamily="34" charset="0"/>
        </a:defRPr>
      </a:lvl1pPr>
      <a:lvl2pPr marL="685594" indent="-228531" algn="l" defTabSz="228531" rtl="0" eaLnBrk="1" latinLnBrk="0" hangingPunct="1">
        <a:lnSpc>
          <a:spcPct val="150000"/>
        </a:lnSpc>
        <a:spcBef>
          <a:spcPts val="0"/>
        </a:spcBef>
        <a:spcAft>
          <a:spcPts val="0"/>
        </a:spcAft>
        <a:buFont typeface="Arial" panose="020B0604020202020204" pitchFamily="34" charset="0"/>
        <a:buChar char="•"/>
        <a:tabLst/>
        <a:defRPr sz="1999" b="0" i="0" kern="1200">
          <a:solidFill>
            <a:schemeClr val="tx1"/>
          </a:solidFill>
          <a:latin typeface="+mn-lt"/>
          <a:ea typeface="Inter" panose="02000503000000020004" pitchFamily="2" charset="0"/>
          <a:cs typeface="Arial" panose="020B0604020202020204" pitchFamily="34" charset="0"/>
        </a:defRPr>
      </a:lvl2pPr>
      <a:lvl3pPr marL="1142657" indent="-228531" algn="l" defTabSz="228531" rtl="0" eaLnBrk="1" latinLnBrk="0" hangingPunct="1">
        <a:lnSpc>
          <a:spcPct val="150000"/>
        </a:lnSpc>
        <a:spcBef>
          <a:spcPts val="0"/>
        </a:spcBef>
        <a:spcAft>
          <a:spcPts val="0"/>
        </a:spcAft>
        <a:buFont typeface="Arial" panose="020B0604020202020204" pitchFamily="34" charset="0"/>
        <a:buChar char="•"/>
        <a:tabLst/>
        <a:defRPr sz="1799" b="0" i="0" kern="1200">
          <a:solidFill>
            <a:schemeClr val="tx1"/>
          </a:solidFill>
          <a:latin typeface="+mn-lt"/>
          <a:ea typeface="Inter" panose="02000503000000020004" pitchFamily="2" charset="0"/>
          <a:cs typeface="Arial" panose="020B0604020202020204" pitchFamily="34" charset="0"/>
        </a:defRPr>
      </a:lvl3pPr>
      <a:lvl4pPr marL="1599720"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6783" indent="-228531" algn="l" defTabSz="228531"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000000"/>
          </p15:clr>
        </p15:guide>
        <p15:guide id="2" pos="672">
          <p15:clr>
            <a:srgbClr val="A4A3A4"/>
          </p15:clr>
        </p15:guide>
        <p15:guide id="3" pos="1248">
          <p15:clr>
            <a:srgbClr val="A4A3A4"/>
          </p15:clr>
        </p15:guide>
        <p15:guide id="4" pos="1824">
          <p15:clr>
            <a:srgbClr val="A4A3A4"/>
          </p15:clr>
        </p15:guide>
        <p15:guide id="5" pos="2112">
          <p15:clr>
            <a:srgbClr val="F26B43"/>
          </p15:clr>
        </p15:guide>
        <p15:guide id="6" pos="2400">
          <p15:clr>
            <a:srgbClr val="A4A3A4"/>
          </p15:clr>
        </p15:guide>
        <p15:guide id="7" pos="2976">
          <p15:clr>
            <a:srgbClr val="FDE53C"/>
          </p15:clr>
        </p15:guide>
        <p15:guide id="8" pos="3264">
          <p15:clr>
            <a:srgbClr val="F26B43"/>
          </p15:clr>
        </p15:guide>
        <p15:guide id="9" pos="4128">
          <p15:clr>
            <a:srgbClr val="A4A3A4"/>
          </p15:clr>
        </p15:guide>
        <p15:guide id="10" pos="4416">
          <p15:clr>
            <a:srgbClr val="F26B43"/>
          </p15:clr>
        </p15:guide>
        <p15:guide id="11" pos="4704">
          <p15:clr>
            <a:srgbClr val="A4A3A4"/>
          </p15:clr>
        </p15:guide>
        <p15:guide id="12" pos="5280">
          <p15:clr>
            <a:srgbClr val="A4A3A4"/>
          </p15:clr>
        </p15:guide>
        <p15:guide id="13" pos="5568">
          <p15:clr>
            <a:srgbClr val="F26B43"/>
          </p15:clr>
        </p15:guide>
        <p15:guide id="14" orient="horz" pos="4032">
          <p15:clr>
            <a:srgbClr val="5ACBF0"/>
          </p15:clr>
        </p15:guide>
        <p15:guide id="15" orient="horz" pos="1296">
          <p15:clr>
            <a:srgbClr val="A4A3A4"/>
          </p15:clr>
        </p15:guide>
        <p15:guide id="16" pos="384">
          <p15:clr>
            <a:srgbClr val="000000"/>
          </p15:clr>
        </p15:guide>
        <p15:guide id="17" pos="5856">
          <p15:clr>
            <a:srgbClr val="A4A3A4"/>
          </p15:clr>
        </p15:guide>
        <p15:guide id="18" orient="horz" pos="1152">
          <p15:clr>
            <a:srgbClr val="FBAE40"/>
          </p15:clr>
        </p15:guide>
        <p15:guide id="19" pos="3552">
          <p15:clr>
            <a:srgbClr val="A4A3A4"/>
          </p15:clr>
        </p15:guide>
        <p15:guide id="20" pos="4992">
          <p15:clr>
            <a:srgbClr val="F26B43"/>
          </p15:clr>
        </p15:guide>
        <p15:guide id="21" pos="960">
          <p15:clr>
            <a:srgbClr val="F26B43"/>
          </p15:clr>
        </p15:guide>
        <p15:guide id="22" pos="2688">
          <p15:clr>
            <a:srgbClr val="F26B43"/>
          </p15:clr>
        </p15:guide>
        <p15:guide id="23" pos="1536">
          <p15:clr>
            <a:srgbClr val="F26B43"/>
          </p15:clr>
        </p15:guide>
        <p15:guide id="24" pos="6144">
          <p15:clr>
            <a:srgbClr val="F26B43"/>
          </p15:clr>
        </p15:guide>
        <p15:guide id="25" pos="6432">
          <p15:clr>
            <a:srgbClr val="A4A3A4"/>
          </p15:clr>
        </p15:guide>
        <p15:guide id="26" pos="6720">
          <p15:clr>
            <a:srgbClr val="F26B43"/>
          </p15:clr>
        </p15:guide>
        <p15:guide id="27" pos="7008">
          <p15:clr>
            <a:srgbClr val="A4A3A4"/>
          </p15:clr>
        </p15:guide>
        <p15:guide id="28" pos="7296">
          <p15:clr>
            <a:srgbClr val="000000"/>
          </p15:clr>
        </p15:guide>
        <p15:guide id="29" pos="3840">
          <p15:clr>
            <a:srgbClr val="5ACBF0"/>
          </p15:clr>
        </p15:guide>
        <p15:guide id="30" orient="horz" pos="2160">
          <p15:clr>
            <a:srgbClr val="5ACBF0"/>
          </p15:clr>
        </p15:guide>
        <p15:guide id="31" orient="horz" pos="3888">
          <p15:clr>
            <a:srgbClr val="000000"/>
          </p15:clr>
        </p15:guide>
        <p15:guide id="32" orient="horz" pos="2016">
          <p15:clr>
            <a:srgbClr val="5ACBF0"/>
          </p15:clr>
        </p15:guide>
        <p15:guide id="33" orient="horz" pos="2736">
          <p15:clr>
            <a:srgbClr val="F26B43"/>
          </p15:clr>
        </p15:guide>
        <p15:guide id="34" orient="horz" pos="1872">
          <p15:clr>
            <a:srgbClr val="A4A3A4"/>
          </p15:clr>
        </p15:guide>
        <p15:guide id="35" orient="horz" pos="1584">
          <p15:clr>
            <a:srgbClr val="F26B43"/>
          </p15:clr>
        </p15:guide>
        <p15:guide id="37" orient="horz" pos="1008">
          <p15:clr>
            <a:srgbClr val="F26B43"/>
          </p15:clr>
        </p15:guide>
        <p15:guide id="38" orient="horz" pos="720">
          <p15:clr>
            <a:srgbClr val="A4A3A4"/>
          </p15:clr>
        </p15:guide>
        <p15:guide id="39" orient="horz" pos="2448">
          <p15:clr>
            <a:srgbClr val="A4A3A4"/>
          </p15:clr>
        </p15:guide>
        <p15:guide id="40" orient="horz" pos="3024">
          <p15:clr>
            <a:srgbClr val="A4A3A4"/>
          </p15:clr>
        </p15:guide>
        <p15:guide id="41" orient="horz" pos="3312">
          <p15:clr>
            <a:srgbClr val="F26B43"/>
          </p15:clr>
        </p15:guide>
        <p15:guide id="42" orient="horz" pos="3600">
          <p15:clr>
            <a:srgbClr val="A4A3A4"/>
          </p15:clr>
        </p15:guide>
        <p15:guide id="43" orient="horz" pos="1440">
          <p15:clr>
            <a:srgbClr val="FDE53C"/>
          </p15:clr>
        </p15:guide>
        <p15:guide id="44" orient="horz" pos="2880">
          <p15:clr>
            <a:srgbClr val="FDE53C"/>
          </p15:clr>
        </p15:guide>
        <p15:guide id="45" pos="2544">
          <p15:clr>
            <a:srgbClr val="FDE53C"/>
          </p15:clr>
        </p15:guide>
        <p15:guide id="46" pos="5136">
          <p15:clr>
            <a:srgbClr val="FDE53C"/>
          </p15:clr>
        </p15:guide>
        <p15:guide id="47" pos="144">
          <p15:clr>
            <a:srgbClr val="5ACBF0"/>
          </p15:clr>
        </p15:guide>
        <p15:guide id="48" pos="7536">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p:nvPr/>
        </p:nvSpPr>
        <p:spPr>
          <a:xfrm>
            <a:off x="0" y="6400800"/>
            <a:ext cx="12188825" cy="468486"/>
          </a:xfrm>
          <a:prstGeom prst="rect">
            <a:avLst/>
          </a:prstGeom>
          <a:solidFill>
            <a:schemeClr val="accent1"/>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11" name="Google Shape;11;p53"/>
          <p:cNvSpPr txBox="1">
            <a:spLocks noGrp="1"/>
          </p:cNvSpPr>
          <p:nvPr>
            <p:ph type="title"/>
          </p:nvPr>
        </p:nvSpPr>
        <p:spPr>
          <a:xfrm>
            <a:off x="609441" y="685800"/>
            <a:ext cx="10969943" cy="1143000"/>
          </a:xfrm>
          <a:prstGeom prst="rect">
            <a:avLst/>
          </a:prstGeom>
          <a:noFill/>
          <a:ln>
            <a:noFill/>
          </a:ln>
        </p:spPr>
        <p:txBody>
          <a:bodyPr spcFirstLastPara="1" wrap="square" lIns="0" tIns="45700" rIns="0" bIns="91425" anchor="ctr" anchorCtr="0">
            <a:normAutofit/>
          </a:bodyPr>
          <a:lstStyle>
            <a:lvl1pPr marR="0" lvl="0" algn="l" rtl="0">
              <a:lnSpc>
                <a:spcPct val="120000"/>
              </a:lnSpc>
              <a:spcBef>
                <a:spcPts val="0"/>
              </a:spcBef>
              <a:spcAft>
                <a:spcPts val="0"/>
              </a:spcAft>
              <a:buClr>
                <a:schemeClr val="dk1"/>
              </a:buClr>
              <a:buSzPts val="3200"/>
              <a:buFont typeface="Inter"/>
              <a:buNone/>
              <a:defRPr sz="32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3"/>
          <p:cNvSpPr txBox="1">
            <a:spLocks noGrp="1"/>
          </p:cNvSpPr>
          <p:nvPr>
            <p:ph type="body" idx="1"/>
          </p:nvPr>
        </p:nvSpPr>
        <p:spPr>
          <a:xfrm>
            <a:off x="609441" y="2057400"/>
            <a:ext cx="10969942" cy="4114800"/>
          </a:xfrm>
          <a:prstGeom prst="rect">
            <a:avLst/>
          </a:prstGeom>
          <a:noFill/>
          <a:ln>
            <a:noFill/>
          </a:ln>
        </p:spPr>
        <p:txBody>
          <a:bodyPr spcFirstLastPara="1" wrap="square" lIns="0" tIns="182875" rIns="0" bIns="45700" anchor="t" anchorCtr="0">
            <a:normAutofit/>
          </a:bodyPr>
          <a:lstStyle>
            <a:lvl1pPr marL="457200" marR="0" lvl="0" indent="-381000" algn="l"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Inter"/>
                <a:ea typeface="Inter"/>
                <a:cs typeface="Inter"/>
                <a:sym typeface="Inter"/>
              </a:defRPr>
            </a:lvl1pPr>
            <a:lvl2pPr marL="914400" marR="0" lvl="1" indent="-355600" algn="l"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Inter"/>
                <a:ea typeface="Inter"/>
                <a:cs typeface="Inter"/>
                <a:sym typeface="Inter"/>
              </a:defRPr>
            </a:lvl2pPr>
            <a:lvl3pPr marL="1371600" marR="0" lvl="2"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Inter"/>
                <a:ea typeface="Inter"/>
                <a:cs typeface="Inter"/>
                <a:sym typeface="Inter"/>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4pPr>
            <a:lvl5pPr marL="2286000" marR="0" lvl="4"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Inter"/>
                <a:ea typeface="Inter"/>
                <a:cs typeface="Inter"/>
                <a:sym typeface="Inte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53"/>
          <p:cNvSpPr txBox="1"/>
          <p:nvPr/>
        </p:nvSpPr>
        <p:spPr>
          <a:xfrm>
            <a:off x="10208141" y="6400801"/>
            <a:ext cx="1371243" cy="453908"/>
          </a:xfrm>
          <a:prstGeom prst="rect">
            <a:avLst/>
          </a:prstGeom>
          <a:noFill/>
          <a:ln>
            <a:noFill/>
          </a:ln>
        </p:spPr>
        <p:txBody>
          <a:bodyPr spcFirstLastPara="1" wrap="square" lIns="91401" tIns="45688" rIns="0" bIns="45688"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800" b="0" i="0" u="none" strike="noStrike" cap="none">
              <a:solidFill>
                <a:schemeClr val="lt1"/>
              </a:solidFill>
              <a:latin typeface="Arial"/>
              <a:ea typeface="Arial"/>
              <a:cs typeface="Arial"/>
              <a:sym typeface="Arial"/>
            </a:endParaRPr>
          </a:p>
        </p:txBody>
      </p:sp>
      <p:sp>
        <p:nvSpPr>
          <p:cNvPr id="14" name="Google Shape;14;p53"/>
          <p:cNvSpPr/>
          <p:nvPr/>
        </p:nvSpPr>
        <p:spPr>
          <a:xfrm>
            <a:off x="4266089" y="7905757"/>
            <a:ext cx="804462" cy="804863"/>
          </a:xfrm>
          <a:prstGeom prst="roundRect">
            <a:avLst>
              <a:gd name="adj" fmla="val 16667"/>
            </a:avLst>
          </a:prstGeom>
          <a:solidFill>
            <a:srgbClr val="BAA9D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15" name="Google Shape;15;p53"/>
          <p:cNvSpPr/>
          <p:nvPr/>
        </p:nvSpPr>
        <p:spPr>
          <a:xfrm>
            <a:off x="3351927" y="7905758"/>
            <a:ext cx="804462" cy="804863"/>
          </a:xfrm>
          <a:prstGeom prst="roundRect">
            <a:avLst>
              <a:gd name="adj" fmla="val 16667"/>
            </a:avLst>
          </a:prstGeom>
          <a:solidFill>
            <a:srgbClr val="9980CB"/>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16" name="Google Shape;16;p53"/>
          <p:cNvSpPr/>
          <p:nvPr/>
        </p:nvSpPr>
        <p:spPr>
          <a:xfrm>
            <a:off x="1523603" y="7905760"/>
            <a:ext cx="804462" cy="804863"/>
          </a:xfrm>
          <a:prstGeom prst="roundRect">
            <a:avLst>
              <a:gd name="adj" fmla="val 16667"/>
            </a:avLst>
          </a:prstGeom>
          <a:solidFill>
            <a:srgbClr val="452E7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17" name="Google Shape;17;p53"/>
          <p:cNvSpPr/>
          <p:nvPr/>
        </p:nvSpPr>
        <p:spPr>
          <a:xfrm>
            <a:off x="609441" y="7905761"/>
            <a:ext cx="804462" cy="804863"/>
          </a:xfrm>
          <a:prstGeom prst="roundRect">
            <a:avLst>
              <a:gd name="adj" fmla="val 16667"/>
            </a:avLst>
          </a:prstGeom>
          <a:solidFill>
            <a:srgbClr val="2E1E4C"/>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18" name="Google Shape;18;p53"/>
          <p:cNvSpPr/>
          <p:nvPr/>
        </p:nvSpPr>
        <p:spPr>
          <a:xfrm>
            <a:off x="2437765" y="7905759"/>
            <a:ext cx="804462" cy="804863"/>
          </a:xfrm>
          <a:prstGeom prst="roundRect">
            <a:avLst>
              <a:gd name="adj" fmla="val 16667"/>
            </a:avLst>
          </a:prstGeom>
          <a:solidFill>
            <a:schemeClr val="accent1"/>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19" name="Google Shape;19;p53"/>
          <p:cNvSpPr/>
          <p:nvPr/>
        </p:nvSpPr>
        <p:spPr>
          <a:xfrm>
            <a:off x="5180251" y="7905757"/>
            <a:ext cx="804462" cy="804863"/>
          </a:xfrm>
          <a:prstGeom prst="roundRect">
            <a:avLst>
              <a:gd name="adj" fmla="val 16667"/>
            </a:avLst>
          </a:prstGeom>
          <a:solidFill>
            <a:srgbClr val="DCD4ED"/>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sp>
        <p:nvSpPr>
          <p:cNvPr id="20" name="Google Shape;20;p53"/>
          <p:cNvSpPr/>
          <p:nvPr/>
        </p:nvSpPr>
        <p:spPr>
          <a:xfrm>
            <a:off x="6094411" y="7905756"/>
            <a:ext cx="804462" cy="804863"/>
          </a:xfrm>
          <a:prstGeom prst="roundRect">
            <a:avLst>
              <a:gd name="adj" fmla="val 16667"/>
            </a:avLst>
          </a:prstGeom>
          <a:solidFill>
            <a:schemeClr val="accent2"/>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E64680</a:t>
            </a:r>
            <a:endParaRPr sz="1400" b="0" i="0" u="none" strike="noStrike" cap="none">
              <a:solidFill>
                <a:srgbClr val="000000"/>
              </a:solidFill>
              <a:latin typeface="Arial"/>
              <a:ea typeface="Arial"/>
              <a:cs typeface="Arial"/>
              <a:sym typeface="Arial"/>
            </a:endParaRPr>
          </a:p>
        </p:txBody>
      </p:sp>
      <p:sp>
        <p:nvSpPr>
          <p:cNvPr id="21" name="Google Shape;21;p53"/>
          <p:cNvSpPr/>
          <p:nvPr/>
        </p:nvSpPr>
        <p:spPr>
          <a:xfrm>
            <a:off x="7002382" y="7905755"/>
            <a:ext cx="804462" cy="804863"/>
          </a:xfrm>
          <a:prstGeom prst="roundRect">
            <a:avLst>
              <a:gd name="adj" fmla="val 16667"/>
            </a:avLst>
          </a:prstGeom>
          <a:solidFill>
            <a:schemeClr val="accent3"/>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1EA3BE</a:t>
            </a:r>
            <a:endParaRPr sz="1400" b="0" i="0" u="none" strike="noStrike" cap="none">
              <a:solidFill>
                <a:srgbClr val="000000"/>
              </a:solidFill>
              <a:latin typeface="Arial"/>
              <a:ea typeface="Arial"/>
              <a:cs typeface="Arial"/>
              <a:sym typeface="Arial"/>
            </a:endParaRPr>
          </a:p>
        </p:txBody>
      </p:sp>
      <p:sp>
        <p:nvSpPr>
          <p:cNvPr id="22" name="Google Shape;22;p53"/>
          <p:cNvSpPr/>
          <p:nvPr/>
        </p:nvSpPr>
        <p:spPr>
          <a:xfrm>
            <a:off x="7922736" y="7905754"/>
            <a:ext cx="804462" cy="804863"/>
          </a:xfrm>
          <a:prstGeom prst="roundRect">
            <a:avLst>
              <a:gd name="adj" fmla="val 16667"/>
            </a:avLst>
          </a:prstGeom>
          <a:solidFill>
            <a:schemeClr val="accent4"/>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FFB700</a:t>
            </a:r>
            <a:endParaRPr sz="1400" b="0" i="0" u="none" strike="noStrike" cap="none">
              <a:solidFill>
                <a:srgbClr val="000000"/>
              </a:solidFill>
              <a:latin typeface="Arial"/>
              <a:ea typeface="Arial"/>
              <a:cs typeface="Arial"/>
              <a:sym typeface="Arial"/>
            </a:endParaRPr>
          </a:p>
        </p:txBody>
      </p:sp>
      <p:sp>
        <p:nvSpPr>
          <p:cNvPr id="23" name="Google Shape;23;p53"/>
          <p:cNvSpPr/>
          <p:nvPr/>
        </p:nvSpPr>
        <p:spPr>
          <a:xfrm>
            <a:off x="8836898" y="7905753"/>
            <a:ext cx="804462" cy="804863"/>
          </a:xfrm>
          <a:prstGeom prst="roundRect">
            <a:avLst>
              <a:gd name="adj" fmla="val 16667"/>
            </a:avLst>
          </a:prstGeom>
          <a:solidFill>
            <a:srgbClr val="95C63F"/>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95C63F</a:t>
            </a:r>
            <a:endParaRPr sz="1400" b="0" i="0" u="none" strike="noStrike" cap="none">
              <a:solidFill>
                <a:srgbClr val="000000"/>
              </a:solidFill>
              <a:latin typeface="Arial"/>
              <a:ea typeface="Arial"/>
              <a:cs typeface="Arial"/>
              <a:sym typeface="Arial"/>
            </a:endParaRPr>
          </a:p>
        </p:txBody>
      </p:sp>
      <p:sp>
        <p:nvSpPr>
          <p:cNvPr id="24" name="Google Shape;24;p53"/>
          <p:cNvSpPr/>
          <p:nvPr/>
        </p:nvSpPr>
        <p:spPr>
          <a:xfrm>
            <a:off x="10665222" y="7905751"/>
            <a:ext cx="804462" cy="804863"/>
          </a:xfrm>
          <a:prstGeom prst="roundRect">
            <a:avLst>
              <a:gd name="adj" fmla="val 16667"/>
            </a:avLst>
          </a:prstGeom>
          <a:solidFill>
            <a:schemeClr val="accent5"/>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BC93FF</a:t>
            </a: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9738675" y="7905751"/>
            <a:ext cx="804462" cy="804863"/>
          </a:xfrm>
          <a:prstGeom prst="roundRect">
            <a:avLst>
              <a:gd name="adj" fmla="val 16667"/>
            </a:avLst>
          </a:prstGeom>
          <a:solidFill>
            <a:schemeClr val="accent6"/>
          </a:solidFill>
          <a:ln>
            <a:noFill/>
          </a:ln>
        </p:spPr>
        <p:txBody>
          <a:bodyPr spcFirstLastPara="1" wrap="square" lIns="0" tIns="45688" rIns="0" bIns="45688"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301E57</a:t>
            </a:r>
            <a:endParaRPr sz="1400" b="0" i="0" u="none" strike="noStrike" cap="none">
              <a:solidFill>
                <a:srgbClr val="000000"/>
              </a:solidFill>
              <a:latin typeface="Arial"/>
              <a:ea typeface="Arial"/>
              <a:cs typeface="Arial"/>
              <a:sym typeface="Arial"/>
            </a:endParaRPr>
          </a:p>
        </p:txBody>
      </p:sp>
      <p:pic>
        <p:nvPicPr>
          <p:cNvPr id="26" name="Google Shape;26;p53"/>
          <p:cNvPicPr preferRelativeResize="0"/>
          <p:nvPr/>
        </p:nvPicPr>
        <p:blipFill rotWithShape="1">
          <a:blip r:embed="rId94">
            <a:alphaModFix/>
          </a:blip>
          <a:srcRect/>
          <a:stretch/>
        </p:blipFill>
        <p:spPr>
          <a:xfrm>
            <a:off x="486271" y="6471313"/>
            <a:ext cx="1160496" cy="3275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60" r:id="rId6"/>
    <p:sldLayoutId id="2147483661" r:id="rId7"/>
    <p:sldLayoutId id="2147483662" r:id="rId8"/>
    <p:sldLayoutId id="2147483663" r:id="rId9"/>
    <p:sldLayoutId id="2147483664" r:id="rId10"/>
    <p:sldLayoutId id="2147483665" r:id="rId11"/>
    <p:sldLayoutId id="2147483667" r:id="rId12"/>
    <p:sldLayoutId id="2147483668" r:id="rId13"/>
    <p:sldLayoutId id="2147483669" r:id="rId14"/>
    <p:sldLayoutId id="2147483670" r:id="rId15"/>
    <p:sldLayoutId id="2147483671" r:id="rId16"/>
    <p:sldLayoutId id="2147483672" r:id="rId17"/>
    <p:sldLayoutId id="2147483674" r:id="rId18"/>
    <p:sldLayoutId id="2147483676" r:id="rId19"/>
    <p:sldLayoutId id="2147483677" r:id="rId20"/>
    <p:sldLayoutId id="2147483679" r:id="rId21"/>
    <p:sldLayoutId id="2147483680" r:id="rId22"/>
    <p:sldLayoutId id="2147483681" r:id="rId23"/>
    <p:sldLayoutId id="2147483682" r:id="rId24"/>
    <p:sldLayoutId id="2147483684" r:id="rId25"/>
    <p:sldLayoutId id="2147484954" r:id="rId26"/>
    <p:sldLayoutId id="2147483686" r:id="rId27"/>
    <p:sldLayoutId id="2147484962" r:id="rId28"/>
    <p:sldLayoutId id="2147483688" r:id="rId29"/>
    <p:sldLayoutId id="2147484970" r:id="rId30"/>
    <p:sldLayoutId id="2147484966" r:id="rId31"/>
    <p:sldLayoutId id="2147484958" r:id="rId32"/>
    <p:sldLayoutId id="2147484957" r:id="rId33"/>
    <p:sldLayoutId id="2147484956" r:id="rId34"/>
    <p:sldLayoutId id="2147484967" r:id="rId35"/>
    <p:sldLayoutId id="2147484963" r:id="rId36"/>
    <p:sldLayoutId id="2147484980" r:id="rId37"/>
    <p:sldLayoutId id="2147484964" r:id="rId38"/>
    <p:sldLayoutId id="2147483698"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4971" r:id="rId60"/>
    <p:sldLayoutId id="2147483721" r:id="rId61"/>
    <p:sldLayoutId id="2147483722" r:id="rId62"/>
    <p:sldLayoutId id="2147483723" r:id="rId63"/>
    <p:sldLayoutId id="2147483724" r:id="rId64"/>
    <p:sldLayoutId id="2147483725" r:id="rId65"/>
    <p:sldLayoutId id="2147484972" r:id="rId66"/>
    <p:sldLayoutId id="2147484974" r:id="rId67"/>
    <p:sldLayoutId id="2147483728" r:id="rId68"/>
    <p:sldLayoutId id="2147483729" r:id="rId69"/>
    <p:sldLayoutId id="2147483730" r:id="rId70"/>
    <p:sldLayoutId id="2147484955" r:id="rId71"/>
    <p:sldLayoutId id="2147484979" r:id="rId72"/>
    <p:sldLayoutId id="2147484978" r:id="rId73"/>
    <p:sldLayoutId id="2147484969" r:id="rId74"/>
    <p:sldLayoutId id="2147483904" r:id="rId75"/>
    <p:sldLayoutId id="2147483905" r:id="rId76"/>
    <p:sldLayoutId id="2147484981" r:id="rId77"/>
    <p:sldLayoutId id="2147484973" r:id="rId78"/>
    <p:sldLayoutId id="2147484977" r:id="rId79"/>
    <p:sldLayoutId id="2147484968" r:id="rId80"/>
    <p:sldLayoutId id="2147484960" r:id="rId81"/>
    <p:sldLayoutId id="2147484965" r:id="rId82"/>
    <p:sldLayoutId id="2147484961" r:id="rId83"/>
    <p:sldLayoutId id="2147484975" r:id="rId84"/>
    <p:sldLayoutId id="2147484959" r:id="rId85"/>
    <p:sldLayoutId id="2147484976" r:id="rId86"/>
    <p:sldLayoutId id="2147484028" r:id="rId87"/>
    <p:sldLayoutId id="2147484029" r:id="rId88"/>
    <p:sldLayoutId id="2147484030" r:id="rId89"/>
    <p:sldLayoutId id="2147484034" r:id="rId90"/>
    <p:sldLayoutId id="2147484035" r:id="rId91"/>
    <p:sldLayoutId id="2147484036" r:id="rId9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1" userDrawn="1">
          <p15:clr>
            <a:srgbClr val="F26B43"/>
          </p15:clr>
        </p15:guide>
        <p15:guide id="6" pos="2399" userDrawn="1">
          <p15:clr>
            <a:srgbClr val="A4A3A4"/>
          </p15:clr>
        </p15:guide>
        <p15:guide id="7" pos="2975" userDrawn="1">
          <p15:clr>
            <a:srgbClr val="FDE53C"/>
          </p15:clr>
        </p15:guide>
        <p15:guide id="8" pos="3263" userDrawn="1">
          <p15:clr>
            <a:srgbClr val="F26B43"/>
          </p15:clr>
        </p15:guide>
        <p15:guide id="9" pos="4127" userDrawn="1">
          <p15:clr>
            <a:srgbClr val="A4A3A4"/>
          </p15:clr>
        </p15:guide>
        <p15:guide id="10" pos="4415" userDrawn="1">
          <p15:clr>
            <a:srgbClr val="F26B43"/>
          </p15:clr>
        </p15:guide>
        <p15:guide id="11" pos="4703" userDrawn="1">
          <p15:clr>
            <a:srgbClr val="A4A3A4"/>
          </p15:clr>
        </p15:guide>
        <p15:guide id="12" pos="5279" userDrawn="1">
          <p15:clr>
            <a:srgbClr val="A4A3A4"/>
          </p15:clr>
        </p15:guide>
        <p15:guide id="13" pos="5567" userDrawn="1">
          <p15:clr>
            <a:srgbClr val="F26B43"/>
          </p15:clr>
        </p15:guide>
        <p15:guide id="14" orient="horz" pos="4032" userDrawn="1">
          <p15:clr>
            <a:srgbClr val="A4A3A4"/>
          </p15:clr>
        </p15:guide>
        <p15:guide id="15" orient="horz" pos="1296" userDrawn="1">
          <p15:clr>
            <a:srgbClr val="FBAE40"/>
          </p15:clr>
        </p15:guide>
        <p15:guide id="16" pos="384" userDrawn="1">
          <p15:clr>
            <a:srgbClr val="000000"/>
          </p15:clr>
        </p15:guide>
        <p15:guide id="17" pos="5854" userDrawn="1">
          <p15:clr>
            <a:srgbClr val="A4A3A4"/>
          </p15:clr>
        </p15:guide>
        <p15:guide id="18" orient="horz" pos="1152" userDrawn="1">
          <p15:clr>
            <a:srgbClr val="FBAE40"/>
          </p15:clr>
        </p15:guide>
        <p15:guide id="19" pos="3527" userDrawn="1">
          <p15:clr>
            <a:srgbClr val="A4A3A4"/>
          </p15:clr>
        </p15:guide>
        <p15:guide id="20" pos="4991" userDrawn="1">
          <p15:clr>
            <a:srgbClr val="F26B43"/>
          </p15:clr>
        </p15:guide>
        <p15:guide id="21" pos="960" userDrawn="1">
          <p15:clr>
            <a:srgbClr val="F26B43"/>
          </p15:clr>
        </p15:guide>
        <p15:guide id="22" pos="2687" userDrawn="1">
          <p15:clr>
            <a:srgbClr val="F26B43"/>
          </p15:clr>
        </p15:guide>
        <p15:guide id="23" pos="1536" userDrawn="1">
          <p15:clr>
            <a:srgbClr val="F26B43"/>
          </p15:clr>
        </p15:guide>
        <p15:guide id="24" pos="6142" userDrawn="1">
          <p15:clr>
            <a:srgbClr val="F26B43"/>
          </p15:clr>
        </p15:guide>
        <p15:guide id="25" pos="6430" userDrawn="1">
          <p15:clr>
            <a:srgbClr val="A4A3A4"/>
          </p15:clr>
        </p15:guide>
        <p15:guide id="26" pos="6718" userDrawn="1">
          <p15:clr>
            <a:srgbClr val="F26B43"/>
          </p15:clr>
        </p15:guide>
        <p15:guide id="27" pos="7006" userDrawn="1">
          <p15:clr>
            <a:srgbClr val="A4A3A4"/>
          </p15:clr>
        </p15:guide>
        <p15:guide id="28" pos="7294" userDrawn="1">
          <p15:clr>
            <a:srgbClr val="000000"/>
          </p15:clr>
        </p15:guide>
        <p15:guide id="29" pos="3839" userDrawn="1">
          <p15:clr>
            <a:srgbClr val="547EBF"/>
          </p15:clr>
        </p15:guide>
        <p15:guide id="30" orient="horz" pos="2160" userDrawn="1">
          <p15:clr>
            <a:srgbClr val="547EBF"/>
          </p15:clr>
        </p15:guide>
        <p15:guide id="31" orient="horz" pos="3888" userDrawn="1">
          <p15:clr>
            <a:srgbClr val="000000"/>
          </p15:clr>
        </p15:guide>
        <p15:guide id="32" orient="horz" pos="2016" userDrawn="1">
          <p15:clr>
            <a:srgbClr val="547EBF"/>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6" orient="horz" pos="1008" userDrawn="1">
          <p15:clr>
            <a:srgbClr val="F26B43"/>
          </p15:clr>
        </p15:guide>
        <p15:guide id="37" orient="horz" pos="720" userDrawn="1">
          <p15:clr>
            <a:srgbClr val="A4A3A4"/>
          </p15:clr>
        </p15:guide>
        <p15:guide id="38" orient="horz" pos="2448" userDrawn="1">
          <p15:clr>
            <a:srgbClr val="A4A3A4"/>
          </p15:clr>
        </p15:guide>
        <p15:guide id="39" orient="horz" pos="3024" userDrawn="1">
          <p15:clr>
            <a:srgbClr val="A4A3A4"/>
          </p15:clr>
        </p15:guide>
        <p15:guide id="40" orient="horz" pos="3312" userDrawn="1">
          <p15:clr>
            <a:srgbClr val="F26B43"/>
          </p15:clr>
        </p15:guide>
        <p15:guide id="41" orient="horz" pos="3600" userDrawn="1">
          <p15:clr>
            <a:srgbClr val="A4A3A4"/>
          </p15:clr>
        </p15:guide>
        <p15:guide id="42" orient="horz" pos="1440" userDrawn="1">
          <p15:clr>
            <a:srgbClr val="FDE53C"/>
          </p15:clr>
        </p15:guide>
        <p15:guide id="43" orient="horz" pos="2880" userDrawn="1">
          <p15:clr>
            <a:srgbClr val="FDE53C"/>
          </p15:clr>
        </p15:guide>
        <p15:guide id="44" pos="2543" userDrawn="1">
          <p15:clr>
            <a:srgbClr val="FDE53C"/>
          </p15:clr>
        </p15:guide>
        <p15:guide id="45" pos="5135" userDrawn="1">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NewRocket,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
        <p:nvSpPr>
          <p:cNvPr id="2" name="Rectangle 1">
            <a:extLst>
              <a:ext uri="{FF2B5EF4-FFF2-40B4-BE49-F238E27FC236}">
                <a16:creationId xmlns:a16="http://schemas.microsoft.com/office/drawing/2014/main" id="{8C5D075F-1CA5-DB80-0144-59D8110EF08D}"/>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Picture 5">
            <a:extLst>
              <a:ext uri="{FF2B5EF4-FFF2-40B4-BE49-F238E27FC236}">
                <a16:creationId xmlns:a16="http://schemas.microsoft.com/office/drawing/2014/main" id="{1786AF1A-161B-5DDF-9823-447EC544AFB3}"/>
              </a:ext>
            </a:extLst>
          </p:cNvPr>
          <p:cNvPicPr>
            <a:picLocks noChangeAspect="1"/>
          </p:cNvPicPr>
          <p:nvPr userDrawn="1"/>
        </p:nvPicPr>
        <p:blipFill>
          <a:blip r:embed="rId106"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7" name="TextBox 6">
            <a:extLst>
              <a:ext uri="{FF2B5EF4-FFF2-40B4-BE49-F238E27FC236}">
                <a16:creationId xmlns:a16="http://schemas.microsoft.com/office/drawing/2014/main" id="{32E4AD5D-F709-08EB-9F69-1C023751440C}"/>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NewRocket, LLC. All Rights Reserved. Confidential.</a:t>
            </a:r>
          </a:p>
        </p:txBody>
      </p:sp>
      <p:sp>
        <p:nvSpPr>
          <p:cNvPr id="8" name="TextBox 7">
            <a:extLst>
              <a:ext uri="{FF2B5EF4-FFF2-40B4-BE49-F238E27FC236}">
                <a16:creationId xmlns:a16="http://schemas.microsoft.com/office/drawing/2014/main" id="{78B8D796-9F43-8A53-C4AB-6B3625ADD217}"/>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228370909"/>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 id="2147484370" r:id="rId20"/>
    <p:sldLayoutId id="2147484371" r:id="rId21"/>
    <p:sldLayoutId id="2147484372" r:id="rId22"/>
    <p:sldLayoutId id="2147484373" r:id="rId23"/>
    <p:sldLayoutId id="2147484374" r:id="rId24"/>
    <p:sldLayoutId id="2147484375" r:id="rId25"/>
    <p:sldLayoutId id="2147484376" r:id="rId26"/>
    <p:sldLayoutId id="2147484377" r:id="rId27"/>
    <p:sldLayoutId id="2147484378" r:id="rId28"/>
    <p:sldLayoutId id="2147484379" r:id="rId29"/>
    <p:sldLayoutId id="2147484380" r:id="rId30"/>
    <p:sldLayoutId id="2147484381" r:id="rId31"/>
    <p:sldLayoutId id="2147484382" r:id="rId32"/>
    <p:sldLayoutId id="2147484383" r:id="rId33"/>
    <p:sldLayoutId id="2147484384" r:id="rId34"/>
    <p:sldLayoutId id="2147484385" r:id="rId35"/>
    <p:sldLayoutId id="2147484386" r:id="rId36"/>
    <p:sldLayoutId id="2147484387" r:id="rId37"/>
    <p:sldLayoutId id="2147484388" r:id="rId38"/>
    <p:sldLayoutId id="2147484389" r:id="rId39"/>
    <p:sldLayoutId id="2147484390" r:id="rId40"/>
    <p:sldLayoutId id="2147484391" r:id="rId41"/>
    <p:sldLayoutId id="2147484392" r:id="rId42"/>
    <p:sldLayoutId id="2147484393" r:id="rId43"/>
    <p:sldLayoutId id="2147484394" r:id="rId44"/>
    <p:sldLayoutId id="2147484395" r:id="rId45"/>
    <p:sldLayoutId id="2147484396" r:id="rId46"/>
    <p:sldLayoutId id="2147484397" r:id="rId47"/>
    <p:sldLayoutId id="2147484398" r:id="rId48"/>
    <p:sldLayoutId id="2147484399" r:id="rId49"/>
    <p:sldLayoutId id="2147484400" r:id="rId50"/>
    <p:sldLayoutId id="2147484401" r:id="rId51"/>
    <p:sldLayoutId id="2147484402" r:id="rId52"/>
    <p:sldLayoutId id="2147484403" r:id="rId53"/>
    <p:sldLayoutId id="2147484404" r:id="rId54"/>
    <p:sldLayoutId id="2147484405" r:id="rId55"/>
    <p:sldLayoutId id="2147484406" r:id="rId56"/>
    <p:sldLayoutId id="2147484407" r:id="rId57"/>
    <p:sldLayoutId id="2147484408" r:id="rId58"/>
    <p:sldLayoutId id="2147484409" r:id="rId59"/>
    <p:sldLayoutId id="2147484410" r:id="rId60"/>
    <p:sldLayoutId id="2147484411" r:id="rId61"/>
    <p:sldLayoutId id="2147484412" r:id="rId62"/>
    <p:sldLayoutId id="2147484413" r:id="rId63"/>
    <p:sldLayoutId id="2147484414" r:id="rId64"/>
    <p:sldLayoutId id="2147484415" r:id="rId65"/>
    <p:sldLayoutId id="2147484416" r:id="rId66"/>
    <p:sldLayoutId id="2147484417" r:id="rId67"/>
    <p:sldLayoutId id="2147484418" r:id="rId68"/>
    <p:sldLayoutId id="2147484419" r:id="rId69"/>
    <p:sldLayoutId id="2147484420" r:id="rId70"/>
    <p:sldLayoutId id="2147484421" r:id="rId71"/>
    <p:sldLayoutId id="2147484422" r:id="rId72"/>
    <p:sldLayoutId id="2147484423" r:id="rId73"/>
    <p:sldLayoutId id="2147484424" r:id="rId74"/>
    <p:sldLayoutId id="2147484425" r:id="rId75"/>
    <p:sldLayoutId id="2147484426" r:id="rId76"/>
    <p:sldLayoutId id="2147484427" r:id="rId77"/>
    <p:sldLayoutId id="2147484428" r:id="rId78"/>
    <p:sldLayoutId id="2147484429" r:id="rId79"/>
    <p:sldLayoutId id="2147484430" r:id="rId80"/>
    <p:sldLayoutId id="2147484431" r:id="rId81"/>
    <p:sldLayoutId id="2147484432" r:id="rId82"/>
    <p:sldLayoutId id="2147484433" r:id="rId83"/>
    <p:sldLayoutId id="2147484434" r:id="rId84"/>
    <p:sldLayoutId id="2147484435" r:id="rId85"/>
    <p:sldLayoutId id="2147484436" r:id="rId86"/>
    <p:sldLayoutId id="2147484437" r:id="rId87"/>
    <p:sldLayoutId id="2147484438" r:id="rId88"/>
    <p:sldLayoutId id="2147484439" r:id="rId89"/>
    <p:sldLayoutId id="2147484440" r:id="rId90"/>
    <p:sldLayoutId id="2147484441" r:id="rId91"/>
    <p:sldLayoutId id="2147484442" r:id="rId92"/>
    <p:sldLayoutId id="2147484443" r:id="rId93"/>
    <p:sldLayoutId id="2147484444" r:id="rId94"/>
    <p:sldLayoutId id="2147484445" r:id="rId95"/>
    <p:sldLayoutId id="2147484446" r:id="rId96"/>
    <p:sldLayoutId id="2147484447" r:id="rId97"/>
    <p:sldLayoutId id="2147484448" r:id="rId98"/>
    <p:sldLayoutId id="2147484449" r:id="rId99"/>
    <p:sldLayoutId id="2147484450" r:id="rId100"/>
    <p:sldLayoutId id="2147484451" r:id="rId101"/>
    <p:sldLayoutId id="2147484452" r:id="rId102"/>
    <p:sldLayoutId id="2147484453" r:id="rId103"/>
    <p:sldLayoutId id="2147484661" r:id="rId104"/>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9" orient="horz" pos="432" userDrawn="1">
          <p15:clr>
            <a:srgbClr val="000000"/>
          </p15:clr>
        </p15:guide>
        <p15:guide id="50" pos="672" userDrawn="1">
          <p15:clr>
            <a:srgbClr val="A4A3A4"/>
          </p15:clr>
        </p15:guide>
        <p15:guide id="51" pos="1248" userDrawn="1">
          <p15:clr>
            <a:srgbClr val="A4A3A4"/>
          </p15:clr>
        </p15:guide>
        <p15:guide id="52" pos="1824" userDrawn="1">
          <p15:clr>
            <a:srgbClr val="A4A3A4"/>
          </p15:clr>
        </p15:guide>
        <p15:guide id="53" pos="2111" userDrawn="1">
          <p15:clr>
            <a:srgbClr val="F26B43"/>
          </p15:clr>
        </p15:guide>
        <p15:guide id="54" pos="2399" userDrawn="1">
          <p15:clr>
            <a:srgbClr val="A4A3A4"/>
          </p15:clr>
        </p15:guide>
        <p15:guide id="55" pos="2975" userDrawn="1">
          <p15:clr>
            <a:srgbClr val="FDE53C"/>
          </p15:clr>
        </p15:guide>
        <p15:guide id="56" pos="3263" userDrawn="1">
          <p15:clr>
            <a:srgbClr val="F26B43"/>
          </p15:clr>
        </p15:guide>
        <p15:guide id="57" pos="4127" userDrawn="1">
          <p15:clr>
            <a:srgbClr val="A4A3A4"/>
          </p15:clr>
        </p15:guide>
        <p15:guide id="58" pos="4415" userDrawn="1">
          <p15:clr>
            <a:srgbClr val="F26B43"/>
          </p15:clr>
        </p15:guide>
        <p15:guide id="59" pos="4703" userDrawn="1">
          <p15:clr>
            <a:srgbClr val="A4A3A4"/>
          </p15:clr>
        </p15:guide>
        <p15:guide id="60" pos="5279" userDrawn="1">
          <p15:clr>
            <a:srgbClr val="A4A3A4"/>
          </p15:clr>
        </p15:guide>
        <p15:guide id="61" pos="5567" userDrawn="1">
          <p15:clr>
            <a:srgbClr val="F26B43"/>
          </p15:clr>
        </p15:guide>
        <p15:guide id="62" orient="horz" pos="4032" userDrawn="1">
          <p15:clr>
            <a:srgbClr val="5ACBF0"/>
          </p15:clr>
        </p15:guide>
        <p15:guide id="63" orient="horz" pos="1296" userDrawn="1">
          <p15:clr>
            <a:srgbClr val="A4A3A4"/>
          </p15:clr>
        </p15:guide>
        <p15:guide id="64" pos="384" userDrawn="1">
          <p15:clr>
            <a:srgbClr val="000000"/>
          </p15:clr>
        </p15:guide>
        <p15:guide id="65" pos="5854" userDrawn="1">
          <p15:clr>
            <a:srgbClr val="A4A3A4"/>
          </p15:clr>
        </p15:guide>
        <p15:guide id="66" orient="horz" pos="1152" userDrawn="1">
          <p15:clr>
            <a:srgbClr val="FBAE40"/>
          </p15:clr>
        </p15:guide>
        <p15:guide id="67" pos="3551" userDrawn="1">
          <p15:clr>
            <a:srgbClr val="A4A3A4"/>
          </p15:clr>
        </p15:guide>
        <p15:guide id="68" pos="4991" userDrawn="1">
          <p15:clr>
            <a:srgbClr val="F26B43"/>
          </p15:clr>
        </p15:guide>
        <p15:guide id="69" pos="960" userDrawn="1">
          <p15:clr>
            <a:srgbClr val="F26B43"/>
          </p15:clr>
        </p15:guide>
        <p15:guide id="70" pos="2687" userDrawn="1">
          <p15:clr>
            <a:srgbClr val="F26B43"/>
          </p15:clr>
        </p15:guide>
        <p15:guide id="71" pos="1536" userDrawn="1">
          <p15:clr>
            <a:srgbClr val="F26B43"/>
          </p15:clr>
        </p15:guide>
        <p15:guide id="72" pos="6142" userDrawn="1">
          <p15:clr>
            <a:srgbClr val="F26B43"/>
          </p15:clr>
        </p15:guide>
        <p15:guide id="73" pos="6430" userDrawn="1">
          <p15:clr>
            <a:srgbClr val="A4A3A4"/>
          </p15:clr>
        </p15:guide>
        <p15:guide id="74" pos="6718" userDrawn="1">
          <p15:clr>
            <a:srgbClr val="F26B43"/>
          </p15:clr>
        </p15:guide>
        <p15:guide id="75" pos="7006" userDrawn="1">
          <p15:clr>
            <a:srgbClr val="A4A3A4"/>
          </p15:clr>
        </p15:guide>
        <p15:guide id="76" pos="7294" userDrawn="1">
          <p15:clr>
            <a:srgbClr val="000000"/>
          </p15:clr>
        </p15:guide>
        <p15:guide id="77" pos="3839" userDrawn="1">
          <p15:clr>
            <a:srgbClr val="5ACBF0"/>
          </p15:clr>
        </p15:guide>
        <p15:guide id="78" orient="horz" pos="2160" userDrawn="1">
          <p15:clr>
            <a:srgbClr val="5ACBF0"/>
          </p15:clr>
        </p15:guide>
        <p15:guide id="79" orient="horz" pos="3888" userDrawn="1">
          <p15:clr>
            <a:srgbClr val="000000"/>
          </p15:clr>
        </p15:guide>
        <p15:guide id="80" orient="horz" pos="2016" userDrawn="1">
          <p15:clr>
            <a:srgbClr val="5ACBF0"/>
          </p15:clr>
        </p15:guide>
        <p15:guide id="81" orient="horz" pos="2736" userDrawn="1">
          <p15:clr>
            <a:srgbClr val="F26B43"/>
          </p15:clr>
        </p15:guide>
        <p15:guide id="82" orient="horz" pos="1872" userDrawn="1">
          <p15:clr>
            <a:srgbClr val="A4A3A4"/>
          </p15:clr>
        </p15:guide>
        <p15:guide id="83" orient="horz" pos="1584" userDrawn="1">
          <p15:clr>
            <a:srgbClr val="F26B43"/>
          </p15:clr>
        </p15:guide>
        <p15:guide id="84" orient="horz" pos="1008" userDrawn="1">
          <p15:clr>
            <a:srgbClr val="F26B43"/>
          </p15:clr>
        </p15:guide>
        <p15:guide id="85" orient="horz" pos="720" userDrawn="1">
          <p15:clr>
            <a:srgbClr val="A4A3A4"/>
          </p15:clr>
        </p15:guide>
        <p15:guide id="86" orient="horz" pos="2448" userDrawn="1">
          <p15:clr>
            <a:srgbClr val="A4A3A4"/>
          </p15:clr>
        </p15:guide>
        <p15:guide id="87" orient="horz" pos="3024" userDrawn="1">
          <p15:clr>
            <a:srgbClr val="A4A3A4"/>
          </p15:clr>
        </p15:guide>
        <p15:guide id="88" orient="horz" pos="3312" userDrawn="1">
          <p15:clr>
            <a:srgbClr val="F26B43"/>
          </p15:clr>
        </p15:guide>
        <p15:guide id="89" orient="horz" pos="3600" userDrawn="1">
          <p15:clr>
            <a:srgbClr val="A4A3A4"/>
          </p15:clr>
        </p15:guide>
        <p15:guide id="90" orient="horz" pos="1440" userDrawn="1">
          <p15:clr>
            <a:srgbClr val="FDE53C"/>
          </p15:clr>
        </p15:guide>
        <p15:guide id="91" orient="horz" pos="2880" userDrawn="1">
          <p15:clr>
            <a:srgbClr val="FDE53C"/>
          </p15:clr>
        </p15:guide>
        <p15:guide id="92" pos="2543" userDrawn="1">
          <p15:clr>
            <a:srgbClr val="FDE53C"/>
          </p15:clr>
        </p15:guide>
        <p15:guide id="93" pos="5135" userDrawn="1">
          <p15:clr>
            <a:srgbClr val="FDE53C"/>
          </p15:clr>
        </p15:guide>
        <p15:guide id="94" pos="144" userDrawn="1">
          <p15:clr>
            <a:srgbClr val="5ACBF0"/>
          </p15:clr>
        </p15:guide>
        <p15:guide id="95" pos="7534" userDrawn="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F733C-C8F4-39A1-6B11-BB8CF9EFFE42}"/>
              </a:ext>
            </a:extLst>
          </p:cNvPr>
          <p:cNvSpPr/>
          <p:nvPr userDrawn="1"/>
        </p:nvSpPr>
        <p:spPr>
          <a:xfrm>
            <a:off x="0" y="6400800"/>
            <a:ext cx="12188825" cy="468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9B9632F4-4E52-14F7-39C8-56F420923F09}"/>
              </a:ext>
            </a:extLst>
          </p:cNvPr>
          <p:cNvSpPr>
            <a:spLocks noGrp="1"/>
          </p:cNvSpPr>
          <p:nvPr>
            <p:ph type="body" idx="1"/>
          </p:nvPr>
        </p:nvSpPr>
        <p:spPr>
          <a:xfrm>
            <a:off x="609441" y="2057400"/>
            <a:ext cx="10969942" cy="4114800"/>
          </a:xfrm>
          <a:prstGeom prst="rect">
            <a:avLst/>
          </a:prstGeom>
        </p:spPr>
        <p:txBody>
          <a:bodyPr vert="horz" lIns="0" tIns="0" rIns="0" bIns="0" rtlCol="0">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B3313C8-0514-A799-82A9-9B28F2B545F0}"/>
              </a:ext>
            </a:extLst>
          </p:cNvPr>
          <p:cNvPicPr>
            <a:picLocks noChangeAspect="1"/>
          </p:cNvPicPr>
          <p:nvPr userDrawn="1"/>
        </p:nvPicPr>
        <p:blipFill>
          <a:blip r:embed="rId120" cstate="screen">
            <a:extLst>
              <a:ext uri="{28A0092B-C50C-407E-A947-70E740481C1C}">
                <a14:useLocalDpi xmlns:a14="http://schemas.microsoft.com/office/drawing/2010/main"/>
              </a:ext>
            </a:extLst>
          </a:blip>
          <a:srcRect/>
          <a:stretch/>
        </p:blipFill>
        <p:spPr>
          <a:xfrm>
            <a:off x="88972" y="6415378"/>
            <a:ext cx="1568106" cy="442622"/>
          </a:xfrm>
          <a:prstGeom prst="rect">
            <a:avLst/>
          </a:prstGeom>
        </p:spPr>
      </p:pic>
      <p:sp>
        <p:nvSpPr>
          <p:cNvPr id="11" name="TextBox 10">
            <a:extLst>
              <a:ext uri="{FF2B5EF4-FFF2-40B4-BE49-F238E27FC236}">
                <a16:creationId xmlns:a16="http://schemas.microsoft.com/office/drawing/2014/main" id="{7EE3FDDD-4DA3-2700-19D7-0039D02463BA}"/>
              </a:ext>
            </a:extLst>
          </p:cNvPr>
          <p:cNvSpPr txBox="1"/>
          <p:nvPr userDrawn="1"/>
        </p:nvSpPr>
        <p:spPr>
          <a:xfrm>
            <a:off x="1523603" y="6400801"/>
            <a:ext cx="9141619" cy="442622"/>
          </a:xfrm>
          <a:prstGeom prst="rect">
            <a:avLst/>
          </a:prstGeom>
          <a:noFill/>
        </p:spPr>
        <p:txBody>
          <a:bodyPr wrap="square" anchor="ctr">
            <a:noAutofit/>
          </a:bodyPr>
          <a:lstStyle/>
          <a:p>
            <a:pPr algn="ctr"/>
            <a:r>
              <a:rPr lang="en-US" sz="800" b="0" i="0">
                <a:solidFill>
                  <a:schemeClr val="bg1"/>
                </a:solidFill>
                <a:latin typeface="+mn-lt"/>
                <a:cs typeface="Arial" panose="020B0604020202020204" pitchFamily="34" charset="0"/>
              </a:rPr>
              <a:t>© 2025 </a:t>
            </a:r>
            <a:r>
              <a:rPr lang="en-US" sz="800" b="0" i="0" err="1">
                <a:solidFill>
                  <a:schemeClr val="bg1"/>
                </a:solidFill>
                <a:latin typeface="+mn-lt"/>
                <a:cs typeface="Arial" panose="020B0604020202020204" pitchFamily="34" charset="0"/>
              </a:rPr>
              <a:t>NewRocket</a:t>
            </a:r>
            <a:r>
              <a:rPr lang="en-US" sz="800" b="0" i="0">
                <a:solidFill>
                  <a:schemeClr val="bg1"/>
                </a:solidFill>
                <a:latin typeface="+mn-lt"/>
                <a:cs typeface="Arial" panose="020B0604020202020204" pitchFamily="34" charset="0"/>
              </a:rPr>
              <a:t>, LLC. All Rights Reserved. Confidential.</a:t>
            </a:r>
          </a:p>
        </p:txBody>
      </p:sp>
      <p:sp>
        <p:nvSpPr>
          <p:cNvPr id="12" name="TextBox 11">
            <a:extLst>
              <a:ext uri="{FF2B5EF4-FFF2-40B4-BE49-F238E27FC236}">
                <a16:creationId xmlns:a16="http://schemas.microsoft.com/office/drawing/2014/main" id="{0CDF90F0-CF84-639C-DF65-B1A94766CBAE}"/>
              </a:ext>
            </a:extLst>
          </p:cNvPr>
          <p:cNvSpPr txBox="1"/>
          <p:nvPr userDrawn="1"/>
        </p:nvSpPr>
        <p:spPr>
          <a:xfrm>
            <a:off x="10665222" y="6400801"/>
            <a:ext cx="1295063" cy="453908"/>
          </a:xfrm>
          <a:prstGeom prst="rect">
            <a:avLst/>
          </a:prstGeom>
          <a:noFill/>
        </p:spPr>
        <p:txBody>
          <a:bodyPr wrap="square" rIns="0" anchor="ctr">
            <a:noAutofit/>
          </a:bodyPr>
          <a:lstStyle/>
          <a:p>
            <a:pPr algn="r"/>
            <a:fld id="{B936DE7D-A748-704C-8125-AED706105F2F}" type="slidenum">
              <a:rPr lang="en-US" sz="800" b="0" i="0" smtClean="0">
                <a:solidFill>
                  <a:schemeClr val="bg1"/>
                </a:solidFill>
                <a:latin typeface="+mn-lt"/>
                <a:cs typeface="Arial" panose="020B0604020202020204" pitchFamily="34" charset="0"/>
              </a:rPr>
              <a:pPr algn="r"/>
              <a:t>‹#›</a:t>
            </a:fld>
            <a:endParaRPr lang="en-US" sz="800" b="0" i="0">
              <a:solidFill>
                <a:schemeClr val="bg1"/>
              </a:solidFill>
              <a:latin typeface="+mn-lt"/>
              <a:cs typeface="Arial" panose="020B0604020202020204" pitchFamily="34" charset="0"/>
            </a:endParaRPr>
          </a:p>
        </p:txBody>
      </p:sp>
      <p:sp>
        <p:nvSpPr>
          <p:cNvPr id="5" name="Title Placeholder 4">
            <a:extLst>
              <a:ext uri="{FF2B5EF4-FFF2-40B4-BE49-F238E27FC236}">
                <a16:creationId xmlns:a16="http://schemas.microsoft.com/office/drawing/2014/main" id="{127F3CBE-F3A0-8B28-47F7-358381897687}"/>
              </a:ext>
            </a:extLst>
          </p:cNvPr>
          <p:cNvSpPr>
            <a:spLocks noGrp="1"/>
          </p:cNvSpPr>
          <p:nvPr>
            <p:ph type="title"/>
          </p:nvPr>
        </p:nvSpPr>
        <p:spPr>
          <a:xfrm>
            <a:off x="609441" y="685800"/>
            <a:ext cx="10969943" cy="1143000"/>
          </a:xfrm>
          <a:prstGeom prst="rect">
            <a:avLst/>
          </a:prstGeom>
        </p:spPr>
        <p:txBody>
          <a:bodyPr vert="horz" lIns="0" tIns="0" rIns="0" bIns="91440" rtlCol="0" anchor="ctr">
            <a:normAutofit/>
          </a:bodyPr>
          <a:lstStyle/>
          <a:p>
            <a:r>
              <a:rPr lang="en-US"/>
              <a:t>Click to edit Master title style</a:t>
            </a:r>
          </a:p>
        </p:txBody>
      </p:sp>
    </p:spTree>
    <p:extLst>
      <p:ext uri="{BB962C8B-B14F-4D97-AF65-F5344CB8AC3E}">
        <p14:creationId xmlns:p14="http://schemas.microsoft.com/office/powerpoint/2010/main" val="2182142876"/>
      </p:ext>
    </p:extLst>
  </p:cSld>
  <p:clrMap bg1="lt1" tx1="dk1" bg2="lt2" tx2="dk2" accent1="accent1" accent2="accent2" accent3="accent3" accent4="accent4" accent5="accent5" accent6="accent6" hlink="hlink" folHlink="folHlink"/>
  <p:sldLayoutIdLst>
    <p:sldLayoutId id="2147483839" r:id="rId1"/>
    <p:sldLayoutId id="2147483825" r:id="rId2"/>
    <p:sldLayoutId id="2147483823" r:id="rId3"/>
    <p:sldLayoutId id="2147483938" r:id="rId4"/>
    <p:sldLayoutId id="2147483939" r:id="rId5"/>
    <p:sldLayoutId id="2147483946" r:id="rId6"/>
    <p:sldLayoutId id="2147483898" r:id="rId7"/>
    <p:sldLayoutId id="2147483778" r:id="rId8"/>
    <p:sldLayoutId id="2147483779" r:id="rId9"/>
    <p:sldLayoutId id="2147483780" r:id="rId10"/>
    <p:sldLayoutId id="2147483941" r:id="rId11"/>
    <p:sldLayoutId id="2147483970" r:id="rId12"/>
    <p:sldLayoutId id="2147483969" r:id="rId13"/>
    <p:sldLayoutId id="2147483945" r:id="rId14"/>
    <p:sldLayoutId id="2147483918" r:id="rId15"/>
    <p:sldLayoutId id="2147483870" r:id="rId16"/>
    <p:sldLayoutId id="2147483967" r:id="rId17"/>
    <p:sldLayoutId id="2147483968" r:id="rId18"/>
    <p:sldLayoutId id="2147483915" r:id="rId19"/>
    <p:sldLayoutId id="2147483924" r:id="rId20"/>
    <p:sldLayoutId id="2147483835" r:id="rId21"/>
    <p:sldLayoutId id="2147483878" r:id="rId22"/>
    <p:sldLayoutId id="2147483866" r:id="rId23"/>
    <p:sldLayoutId id="2147483693" r:id="rId24"/>
    <p:sldLayoutId id="2147483804" r:id="rId25"/>
    <p:sldLayoutId id="2147483692" r:id="rId26"/>
    <p:sldLayoutId id="2147483691" r:id="rId27"/>
    <p:sldLayoutId id="2147483874" r:id="rId28"/>
    <p:sldLayoutId id="2147483920" r:id="rId29"/>
    <p:sldLayoutId id="2147483875" r:id="rId30"/>
    <p:sldLayoutId id="2147483912" r:id="rId31"/>
    <p:sldLayoutId id="2147483858" r:id="rId32"/>
    <p:sldLayoutId id="2147483923" r:id="rId33"/>
    <p:sldLayoutId id="2147483914" r:id="rId34"/>
    <p:sldLayoutId id="2147483917" r:id="rId35"/>
    <p:sldLayoutId id="2147483852" r:id="rId36"/>
    <p:sldLayoutId id="2147483687" r:id="rId37"/>
    <p:sldLayoutId id="2147483906" r:id="rId38"/>
    <p:sldLayoutId id="2147483798" r:id="rId39"/>
    <p:sldLayoutId id="2147483695" r:id="rId40"/>
    <p:sldLayoutId id="2147483844" r:id="rId41"/>
    <p:sldLayoutId id="2147483843" r:id="rId42"/>
    <p:sldLayoutId id="2147483863" r:id="rId43"/>
    <p:sldLayoutId id="2147483845" r:id="rId44"/>
    <p:sldLayoutId id="2147483847" r:id="rId45"/>
    <p:sldLayoutId id="2147483925" r:id="rId46"/>
    <p:sldLayoutId id="2147483697" r:id="rId47"/>
    <p:sldLayoutId id="2147483933" r:id="rId48"/>
    <p:sldLayoutId id="2147483944" r:id="rId49"/>
    <p:sldLayoutId id="2147483841" r:id="rId50"/>
    <p:sldLayoutId id="2147483842" r:id="rId51"/>
    <p:sldLayoutId id="2147483849" r:id="rId52"/>
    <p:sldLayoutId id="2147483913" r:id="rId53"/>
    <p:sldLayoutId id="2147483827" r:id="rId54"/>
    <p:sldLayoutId id="2147483690" r:id="rId55"/>
    <p:sldLayoutId id="2147483838" r:id="rId56"/>
    <p:sldLayoutId id="2147483826" r:id="rId57"/>
    <p:sldLayoutId id="2147483694" r:id="rId58"/>
    <p:sldLayoutId id="2147483869" r:id="rId59"/>
    <p:sldLayoutId id="2147483864" r:id="rId60"/>
    <p:sldLayoutId id="2147483932" r:id="rId61"/>
    <p:sldLayoutId id="2147483919" r:id="rId62"/>
    <p:sldLayoutId id="2147483931" r:id="rId63"/>
    <p:sldLayoutId id="2147483926" r:id="rId64"/>
    <p:sldLayoutId id="2147483910" r:id="rId65"/>
    <p:sldLayoutId id="2147483911" r:id="rId66"/>
    <p:sldLayoutId id="2147483935" r:id="rId67"/>
    <p:sldLayoutId id="2147483942" r:id="rId68"/>
    <p:sldLayoutId id="2147483889" r:id="rId69"/>
    <p:sldLayoutId id="2147483922" r:id="rId70"/>
    <p:sldLayoutId id="2147483886" r:id="rId71"/>
    <p:sldLayoutId id="2147483901" r:id="rId72"/>
    <p:sldLayoutId id="2147483902" r:id="rId73"/>
    <p:sldLayoutId id="2147483689" r:id="rId74"/>
    <p:sldLayoutId id="2147483720" r:id="rId75"/>
    <p:sldLayoutId id="2147483829" r:id="rId76"/>
    <p:sldLayoutId id="2147483726" r:id="rId77"/>
    <p:sldLayoutId id="2147483880" r:id="rId78"/>
    <p:sldLayoutId id="2147483881" r:id="rId79"/>
    <p:sldLayoutId id="2147483890" r:id="rId80"/>
    <p:sldLayoutId id="2147483908" r:id="rId81"/>
    <p:sldLayoutId id="2147483965" r:id="rId82"/>
    <p:sldLayoutId id="2147483865" r:id="rId83"/>
    <p:sldLayoutId id="2147483868" r:id="rId84"/>
    <p:sldLayoutId id="2147483727" r:id="rId85"/>
    <p:sldLayoutId id="2147483916" r:id="rId86"/>
    <p:sldLayoutId id="2147483921" r:id="rId87"/>
    <p:sldLayoutId id="2147483909" r:id="rId88"/>
    <p:sldLayoutId id="2147483943" r:id="rId89"/>
    <p:sldLayoutId id="2147483879" r:id="rId90"/>
    <p:sldLayoutId id="2147483928" r:id="rId91"/>
    <p:sldLayoutId id="2147483872" r:id="rId92"/>
    <p:sldLayoutId id="2147483885" r:id="rId93"/>
    <p:sldLayoutId id="2147483900" r:id="rId94"/>
    <p:sldLayoutId id="2147483899" r:id="rId95"/>
    <p:sldLayoutId id="2147483930" r:id="rId96"/>
    <p:sldLayoutId id="2147483936" r:id="rId97"/>
    <p:sldLayoutId id="2147483937" r:id="rId98"/>
    <p:sldLayoutId id="2147483877" r:id="rId99"/>
    <p:sldLayoutId id="2147483887" r:id="rId100"/>
    <p:sldLayoutId id="2147483966" r:id="rId101"/>
    <p:sldLayoutId id="2147483947" r:id="rId102"/>
    <p:sldLayoutId id="2147483696" r:id="rId103"/>
    <p:sldLayoutId id="2147483907" r:id="rId104"/>
    <p:sldLayoutId id="2147484187" r:id="rId105"/>
    <p:sldLayoutId id="2147484205" r:id="rId106"/>
    <p:sldLayoutId id="2147484208" r:id="rId107"/>
    <p:sldLayoutId id="2147484274" r:id="rId108"/>
    <p:sldLayoutId id="2147484295" r:id="rId109"/>
    <p:sldLayoutId id="2147484296" r:id="rId110"/>
    <p:sldLayoutId id="2147484297" r:id="rId111"/>
    <p:sldLayoutId id="2147484298" r:id="rId112"/>
    <p:sldLayoutId id="2147484299" r:id="rId113"/>
    <p:sldLayoutId id="2147484300" r:id="rId114"/>
    <p:sldLayoutId id="2147484301" r:id="rId115"/>
    <p:sldLayoutId id="2147484302" r:id="rId116"/>
    <p:sldLayoutId id="2147484303" r:id="rId117"/>
    <p:sldLayoutId id="2147484304" r:id="rId118"/>
  </p:sldLayoutIdLst>
  <p:hf sldNum="0" hdr="0" ftr="0"/>
  <p:txStyles>
    <p:titleStyle>
      <a:lvl1pPr algn="l" defTabSz="228600" rtl="0" eaLnBrk="1" latinLnBrk="0" hangingPunct="1">
        <a:lnSpc>
          <a:spcPct val="100000"/>
        </a:lnSpc>
        <a:spcBef>
          <a:spcPct val="0"/>
        </a:spcBef>
        <a:buNone/>
        <a:defRPr sz="3200" b="1" i="0" kern="1200">
          <a:solidFill>
            <a:schemeClr val="tx2"/>
          </a:solidFill>
          <a:latin typeface="+mj-lt"/>
          <a:ea typeface="Inter" panose="02000503000000020004" pitchFamily="2" charset="0"/>
          <a:cs typeface="Arial" panose="020B0604020202020204" pitchFamily="34" charset="0"/>
        </a:defRPr>
      </a:lvl1pPr>
    </p:titleStyle>
    <p:bodyStyle>
      <a:lvl1pPr marL="228600" indent="-228600" algn="l" defTabSz="228600" rtl="0" eaLnBrk="1" latinLnBrk="0" hangingPunct="1">
        <a:lnSpc>
          <a:spcPct val="150000"/>
        </a:lnSpc>
        <a:spcBef>
          <a:spcPts val="0"/>
        </a:spcBef>
        <a:spcAft>
          <a:spcPts val="0"/>
        </a:spcAft>
        <a:buFont typeface="Arial" panose="020B0604020202020204" pitchFamily="34" charset="0"/>
        <a:buChar char="•"/>
        <a:tabLst/>
        <a:defRPr sz="2400" b="0" i="0" kern="1200">
          <a:solidFill>
            <a:schemeClr val="tx1"/>
          </a:solidFill>
          <a:latin typeface="+mn-lt"/>
          <a:ea typeface="Inter" panose="02000503000000020004" pitchFamily="2" charset="0"/>
          <a:cs typeface="Arial" panose="020B0604020202020204" pitchFamily="34" charset="0"/>
        </a:defRPr>
      </a:lvl1pPr>
      <a:lvl2pPr marL="685800" indent="-228600" algn="l" defTabSz="228600" rtl="0" eaLnBrk="1" latinLnBrk="0" hangingPunct="1">
        <a:lnSpc>
          <a:spcPct val="150000"/>
        </a:lnSpc>
        <a:spcBef>
          <a:spcPts val="0"/>
        </a:spcBef>
        <a:spcAft>
          <a:spcPts val="0"/>
        </a:spcAft>
        <a:buFont typeface="Arial" panose="020B0604020202020204" pitchFamily="34" charset="0"/>
        <a:buChar char="•"/>
        <a:tabLst/>
        <a:defRPr sz="2000" b="0" i="0" kern="1200">
          <a:solidFill>
            <a:schemeClr val="tx1"/>
          </a:solidFill>
          <a:latin typeface="+mn-lt"/>
          <a:ea typeface="Inter" panose="02000503000000020004" pitchFamily="2" charset="0"/>
          <a:cs typeface="Arial" panose="020B0604020202020204" pitchFamily="34" charset="0"/>
        </a:defRPr>
      </a:lvl2pPr>
      <a:lvl3pPr marL="1143000" indent="-228600" algn="l" defTabSz="228600" rtl="0" eaLnBrk="1" latinLnBrk="0" hangingPunct="1">
        <a:lnSpc>
          <a:spcPct val="150000"/>
        </a:lnSpc>
        <a:spcBef>
          <a:spcPts val="0"/>
        </a:spcBef>
        <a:spcAft>
          <a:spcPts val="0"/>
        </a:spcAft>
        <a:buFont typeface="Arial" panose="020B0604020202020204" pitchFamily="34" charset="0"/>
        <a:buChar char="•"/>
        <a:tabLst/>
        <a:defRPr sz="1800" b="0" i="0" kern="1200">
          <a:solidFill>
            <a:schemeClr val="tx1"/>
          </a:solidFill>
          <a:latin typeface="+mn-lt"/>
          <a:ea typeface="Inter" panose="02000503000000020004" pitchFamily="2" charset="0"/>
          <a:cs typeface="Arial" panose="020B0604020202020204" pitchFamily="34" charset="0"/>
        </a:defRPr>
      </a:lvl3pPr>
      <a:lvl4pPr marL="16002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4pPr>
      <a:lvl5pPr marL="2057400" indent="-228600" algn="l" defTabSz="228600" rtl="0" eaLnBrk="1" latinLnBrk="0" hangingPunct="1">
        <a:lnSpc>
          <a:spcPct val="150000"/>
        </a:lnSpc>
        <a:spcBef>
          <a:spcPts val="0"/>
        </a:spcBef>
        <a:spcAft>
          <a:spcPts val="0"/>
        </a:spcAft>
        <a:buFont typeface="Arial" panose="020B0604020202020204" pitchFamily="34" charset="0"/>
        <a:buChar char="•"/>
        <a:tabLst/>
        <a:defRPr sz="1600" b="0" i="0" kern="1200">
          <a:solidFill>
            <a:schemeClr val="tx1"/>
          </a:solidFill>
          <a:latin typeface="+mn-lt"/>
          <a:ea typeface="Inter"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000000"/>
          </p15:clr>
        </p15:guide>
        <p15:guide id="2" pos="672" userDrawn="1">
          <p15:clr>
            <a:srgbClr val="A4A3A4"/>
          </p15:clr>
        </p15:guide>
        <p15:guide id="3" pos="1248" userDrawn="1">
          <p15:clr>
            <a:srgbClr val="A4A3A4"/>
          </p15:clr>
        </p15:guide>
        <p15:guide id="4" pos="1824" userDrawn="1">
          <p15:clr>
            <a:srgbClr val="A4A3A4"/>
          </p15:clr>
        </p15:guide>
        <p15:guide id="5" pos="2111" userDrawn="1">
          <p15:clr>
            <a:srgbClr val="F26B43"/>
          </p15:clr>
        </p15:guide>
        <p15:guide id="6" pos="2399" userDrawn="1">
          <p15:clr>
            <a:srgbClr val="A4A3A4"/>
          </p15:clr>
        </p15:guide>
        <p15:guide id="7" pos="2975" userDrawn="1">
          <p15:clr>
            <a:srgbClr val="FDE53C"/>
          </p15:clr>
        </p15:guide>
        <p15:guide id="8" pos="3263" userDrawn="1">
          <p15:clr>
            <a:srgbClr val="F26B43"/>
          </p15:clr>
        </p15:guide>
        <p15:guide id="9" pos="4127" userDrawn="1">
          <p15:clr>
            <a:srgbClr val="A4A3A4"/>
          </p15:clr>
        </p15:guide>
        <p15:guide id="10" pos="4415" userDrawn="1">
          <p15:clr>
            <a:srgbClr val="F26B43"/>
          </p15:clr>
        </p15:guide>
        <p15:guide id="11" pos="4703" userDrawn="1">
          <p15:clr>
            <a:srgbClr val="A4A3A4"/>
          </p15:clr>
        </p15:guide>
        <p15:guide id="12" pos="5279" userDrawn="1">
          <p15:clr>
            <a:srgbClr val="A4A3A4"/>
          </p15:clr>
        </p15:guide>
        <p15:guide id="13" pos="5567" userDrawn="1">
          <p15:clr>
            <a:srgbClr val="F26B43"/>
          </p15:clr>
        </p15:guide>
        <p15:guide id="14" orient="horz" pos="4032" userDrawn="1">
          <p15:clr>
            <a:srgbClr val="5ACBF0"/>
          </p15:clr>
        </p15:guide>
        <p15:guide id="15" orient="horz" pos="1296" userDrawn="1">
          <p15:clr>
            <a:srgbClr val="A4A3A4"/>
          </p15:clr>
        </p15:guide>
        <p15:guide id="16" pos="384" userDrawn="1">
          <p15:clr>
            <a:srgbClr val="000000"/>
          </p15:clr>
        </p15:guide>
        <p15:guide id="17" pos="5854" userDrawn="1">
          <p15:clr>
            <a:srgbClr val="A4A3A4"/>
          </p15:clr>
        </p15:guide>
        <p15:guide id="18" orient="horz" pos="1152" userDrawn="1">
          <p15:clr>
            <a:srgbClr val="FBAE40"/>
          </p15:clr>
        </p15:guide>
        <p15:guide id="19" pos="3551" userDrawn="1">
          <p15:clr>
            <a:srgbClr val="A4A3A4"/>
          </p15:clr>
        </p15:guide>
        <p15:guide id="20" pos="4991" userDrawn="1">
          <p15:clr>
            <a:srgbClr val="F26B43"/>
          </p15:clr>
        </p15:guide>
        <p15:guide id="21" pos="960" userDrawn="1">
          <p15:clr>
            <a:srgbClr val="F26B43"/>
          </p15:clr>
        </p15:guide>
        <p15:guide id="22" pos="2687" userDrawn="1">
          <p15:clr>
            <a:srgbClr val="F26B43"/>
          </p15:clr>
        </p15:guide>
        <p15:guide id="23" pos="1536" userDrawn="1">
          <p15:clr>
            <a:srgbClr val="F26B43"/>
          </p15:clr>
        </p15:guide>
        <p15:guide id="24" pos="6142" userDrawn="1">
          <p15:clr>
            <a:srgbClr val="F26B43"/>
          </p15:clr>
        </p15:guide>
        <p15:guide id="25" pos="6430" userDrawn="1">
          <p15:clr>
            <a:srgbClr val="A4A3A4"/>
          </p15:clr>
        </p15:guide>
        <p15:guide id="26" pos="6718" userDrawn="1">
          <p15:clr>
            <a:srgbClr val="F26B43"/>
          </p15:clr>
        </p15:guide>
        <p15:guide id="27" pos="7006" userDrawn="1">
          <p15:clr>
            <a:srgbClr val="A4A3A4"/>
          </p15:clr>
        </p15:guide>
        <p15:guide id="28" pos="7294" userDrawn="1">
          <p15:clr>
            <a:srgbClr val="000000"/>
          </p15:clr>
        </p15:guide>
        <p15:guide id="29" pos="3839" userDrawn="1">
          <p15:clr>
            <a:srgbClr val="5ACBF0"/>
          </p15:clr>
        </p15:guide>
        <p15:guide id="30" orient="horz" pos="2160" userDrawn="1">
          <p15:clr>
            <a:srgbClr val="5ACBF0"/>
          </p15:clr>
        </p15:guide>
        <p15:guide id="31" orient="horz" pos="3888" userDrawn="1">
          <p15:clr>
            <a:srgbClr val="000000"/>
          </p15:clr>
        </p15:guide>
        <p15:guide id="32" orient="horz" pos="2016" userDrawn="1">
          <p15:clr>
            <a:srgbClr val="5ACBF0"/>
          </p15:clr>
        </p15:guide>
        <p15:guide id="33" orient="horz" pos="2736" userDrawn="1">
          <p15:clr>
            <a:srgbClr val="F26B43"/>
          </p15:clr>
        </p15:guide>
        <p15:guide id="34" orient="horz" pos="1872" userDrawn="1">
          <p15:clr>
            <a:srgbClr val="A4A3A4"/>
          </p15:clr>
        </p15:guide>
        <p15:guide id="35" orient="horz" pos="1584" userDrawn="1">
          <p15:clr>
            <a:srgbClr val="F26B43"/>
          </p15:clr>
        </p15:guide>
        <p15:guide id="37" orient="horz" pos="1008" userDrawn="1">
          <p15:clr>
            <a:srgbClr val="F26B43"/>
          </p15:clr>
        </p15:guide>
        <p15:guide id="38" orient="horz" pos="720" userDrawn="1">
          <p15:clr>
            <a:srgbClr val="A4A3A4"/>
          </p15:clr>
        </p15:guide>
        <p15:guide id="39" orient="horz" pos="2448" userDrawn="1">
          <p15:clr>
            <a:srgbClr val="A4A3A4"/>
          </p15:clr>
        </p15:guide>
        <p15:guide id="40" orient="horz" pos="3024" userDrawn="1">
          <p15:clr>
            <a:srgbClr val="A4A3A4"/>
          </p15:clr>
        </p15:guide>
        <p15:guide id="41" orient="horz" pos="3312" userDrawn="1">
          <p15:clr>
            <a:srgbClr val="F26B43"/>
          </p15:clr>
        </p15:guide>
        <p15:guide id="42" orient="horz" pos="3600" userDrawn="1">
          <p15:clr>
            <a:srgbClr val="A4A3A4"/>
          </p15:clr>
        </p15:guide>
        <p15:guide id="43" orient="horz" pos="1440" userDrawn="1">
          <p15:clr>
            <a:srgbClr val="FDE53C"/>
          </p15:clr>
        </p15:guide>
        <p15:guide id="44" orient="horz" pos="2880" userDrawn="1">
          <p15:clr>
            <a:srgbClr val="FDE53C"/>
          </p15:clr>
        </p15:guide>
        <p15:guide id="45" pos="2543" userDrawn="1">
          <p15:clr>
            <a:srgbClr val="FDE53C"/>
          </p15:clr>
        </p15:guide>
        <p15:guide id="46" pos="5135" userDrawn="1">
          <p15:clr>
            <a:srgbClr val="FDE53C"/>
          </p15:clr>
        </p15:guide>
        <p15:guide id="47" pos="144" userDrawn="1">
          <p15:clr>
            <a:srgbClr val="5ACBF0"/>
          </p15:clr>
        </p15:guide>
        <p15:guide id="48" pos="753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svg"/></Relationships>
</file>

<file path=ppt/slides/_rels/slide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gadZ3trVOkM" TargetMode="External"/><Relationship Id="rId1" Type="http://schemas.openxmlformats.org/officeDocument/2006/relationships/slideLayout" Target="../slideLayouts/slideLayout224.xml"/></Relationships>
</file>

<file path=ppt/slides/_rels/slide1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0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24.xml"/></Relationships>
</file>

<file path=ppt/slides/_rels/slide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24.xml"/></Relationships>
</file>

<file path=ppt/slides/_rels/slide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4.xml"/></Relationships>
</file>

<file path=ppt/slides/_rels/slide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24.xml"/></Relationships>
</file>

<file path=ppt/slides/_rels/slide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59373B-102E-B811-27BE-FCE752E9DD83}"/>
              </a:ext>
            </a:extLst>
          </p:cNvPr>
          <p:cNvSpPr>
            <a:spLocks noGrp="1"/>
          </p:cNvSpPr>
          <p:nvPr>
            <p:ph type="title"/>
          </p:nvPr>
        </p:nvSpPr>
        <p:spPr>
          <a:xfrm>
            <a:off x="609441" y="1600676"/>
            <a:ext cx="7313295" cy="4113728"/>
          </a:xfrm>
        </p:spPr>
        <p:txBody>
          <a:bodyPr anchor="t"/>
          <a:lstStyle/>
          <a:p>
            <a:br>
              <a:rPr lang="en-US" sz="3150" dirty="0">
                <a:cs typeface="Arial"/>
              </a:rPr>
            </a:br>
            <a:r>
              <a:rPr lang="en-US" sz="3950" dirty="0">
                <a:cs typeface="Arial"/>
              </a:rPr>
              <a:t>Value Realization</a:t>
            </a:r>
            <a:endParaRPr lang="en-US" b="0" dirty="0">
              <a:solidFill>
                <a:srgbClr val="6C7986"/>
              </a:solidFill>
              <a:cs typeface="Arial"/>
            </a:endParaRPr>
          </a:p>
          <a:p>
            <a:br>
              <a:rPr lang="en-US" sz="3150" dirty="0">
                <a:cs typeface="Arial"/>
              </a:rPr>
            </a:br>
            <a:br>
              <a:rPr lang="en-US" sz="3150" dirty="0">
                <a:cs typeface="Arial"/>
              </a:rPr>
            </a:br>
            <a:br>
              <a:rPr lang="en-US" sz="3150" dirty="0">
                <a:cs typeface="Arial"/>
              </a:rPr>
            </a:br>
            <a:r>
              <a:rPr lang="en-US" sz="3150" dirty="0">
                <a:cs typeface="Arial"/>
              </a:rPr>
              <a:t>Workshop #2</a:t>
            </a:r>
            <a:br>
              <a:rPr lang="en-US" sz="3150" dirty="0">
                <a:cs typeface="Arial"/>
              </a:rPr>
            </a:br>
            <a:endParaRPr lang="en-US" b="0">
              <a:solidFill>
                <a:srgbClr val="6C7986"/>
              </a:solidFill>
              <a:cs typeface="Arial"/>
            </a:endParaRPr>
          </a:p>
          <a:p>
            <a:endParaRPr lang="en-US"/>
          </a:p>
        </p:txBody>
      </p:sp>
      <p:sp>
        <p:nvSpPr>
          <p:cNvPr id="11" name="Text Placeholder 10">
            <a:extLst>
              <a:ext uri="{FF2B5EF4-FFF2-40B4-BE49-F238E27FC236}">
                <a16:creationId xmlns:a16="http://schemas.microsoft.com/office/drawing/2014/main" id="{BFADEDE3-ADB6-638D-7C18-CE086A7A82ED}"/>
              </a:ext>
            </a:extLst>
          </p:cNvPr>
          <p:cNvSpPr>
            <a:spLocks noGrp="1"/>
          </p:cNvSpPr>
          <p:nvPr>
            <p:ph type="body" sz="half" idx="10"/>
          </p:nvPr>
        </p:nvSpPr>
        <p:spPr/>
        <p:txBody>
          <a:bodyPr vert="horz" wrap="square" lIns="0" tIns="91416" rIns="457081" bIns="0" rtlCol="0" anchor="t">
            <a:noAutofit/>
          </a:bodyPr>
          <a:lstStyle/>
          <a:p>
            <a:r>
              <a:rPr lang="en-US" sz="1950" dirty="0">
                <a:cs typeface="Arial"/>
              </a:rPr>
              <a:t>November 10, 2025</a:t>
            </a:r>
          </a:p>
        </p:txBody>
      </p:sp>
      <p:pic>
        <p:nvPicPr>
          <p:cNvPr id="4" name="Picture Placeholder 3" descr="A picture containing black, darkness&#10;&#10;Description automatically generated">
            <a:extLst>
              <a:ext uri="{FF2B5EF4-FFF2-40B4-BE49-F238E27FC236}">
                <a16:creationId xmlns:a16="http://schemas.microsoft.com/office/drawing/2014/main" id="{D6854B52-4030-DE96-3CBC-76427DA78558}"/>
              </a:ext>
            </a:extLst>
          </p:cNvPr>
          <p:cNvPicPr>
            <a:picLocks noGrp="1" noChangeAspect="1"/>
          </p:cNvPicPr>
          <p:nvPr>
            <p:ph type="pic" idx="1"/>
          </p:nvPr>
        </p:nvPicPr>
        <p:blipFill rotWithShape="1">
          <a:blip r:embed="rId2"/>
          <a:srcRect l="-109" t="-231127" b="-271283"/>
          <a:stretch/>
        </p:blipFill>
        <p:spPr>
          <a:xfrm>
            <a:off x="8151276" y="893"/>
            <a:ext cx="4037548" cy="6856214"/>
          </a:xfrm>
          <a:noFill/>
        </p:spPr>
      </p:pic>
      <p:pic>
        <p:nvPicPr>
          <p:cNvPr id="7" name="Graphic 6">
            <a:extLst>
              <a:ext uri="{FF2B5EF4-FFF2-40B4-BE49-F238E27FC236}">
                <a16:creationId xmlns:a16="http://schemas.microsoft.com/office/drawing/2014/main" id="{A0860987-ACD4-8B94-066F-12FB143241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4973" y="4396311"/>
            <a:ext cx="3350155" cy="507600"/>
          </a:xfrm>
          <a:prstGeom prst="rect">
            <a:avLst/>
          </a:prstGeom>
        </p:spPr>
      </p:pic>
      <p:pic>
        <p:nvPicPr>
          <p:cNvPr id="5" name="Picture 4">
            <a:extLst>
              <a:ext uri="{FF2B5EF4-FFF2-40B4-BE49-F238E27FC236}">
                <a16:creationId xmlns:a16="http://schemas.microsoft.com/office/drawing/2014/main" id="{378C5161-FAAF-C818-17E9-F210058AFAD8}"/>
              </a:ext>
            </a:extLst>
          </p:cNvPr>
          <p:cNvPicPr>
            <a:picLocks noChangeAspect="1"/>
          </p:cNvPicPr>
          <p:nvPr/>
        </p:nvPicPr>
        <p:blipFill>
          <a:blip r:embed="rId5"/>
          <a:stretch>
            <a:fillRect/>
          </a:stretch>
        </p:blipFill>
        <p:spPr>
          <a:xfrm>
            <a:off x="9066797" y="1584351"/>
            <a:ext cx="1266495" cy="285676"/>
          </a:xfrm>
          <a:prstGeom prst="rect">
            <a:avLst/>
          </a:prstGeom>
        </p:spPr>
      </p:pic>
      <p:pic>
        <p:nvPicPr>
          <p:cNvPr id="8" name="Picture 7">
            <a:extLst>
              <a:ext uri="{FF2B5EF4-FFF2-40B4-BE49-F238E27FC236}">
                <a16:creationId xmlns:a16="http://schemas.microsoft.com/office/drawing/2014/main" id="{FBBEE3D8-EFC0-FD53-771A-4D3586C257ED}"/>
              </a:ext>
            </a:extLst>
          </p:cNvPr>
          <p:cNvPicPr>
            <a:picLocks noChangeAspect="1"/>
          </p:cNvPicPr>
          <p:nvPr/>
        </p:nvPicPr>
        <p:blipFill>
          <a:blip r:embed="rId6"/>
          <a:stretch>
            <a:fillRect/>
          </a:stretch>
        </p:blipFill>
        <p:spPr>
          <a:xfrm>
            <a:off x="8285952" y="1146755"/>
            <a:ext cx="3768197" cy="875194"/>
          </a:xfrm>
          <a:prstGeom prst="rect">
            <a:avLst/>
          </a:prstGeom>
        </p:spPr>
      </p:pic>
    </p:spTree>
    <p:extLst>
      <p:ext uri="{BB962C8B-B14F-4D97-AF65-F5344CB8AC3E}">
        <p14:creationId xmlns:p14="http://schemas.microsoft.com/office/powerpoint/2010/main" val="364695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62F5F-E66D-96C4-973E-9DFE6A774C2D}"/>
              </a:ext>
            </a:extLst>
          </p:cNvPr>
          <p:cNvPicPr>
            <a:picLocks noChangeAspect="1"/>
          </p:cNvPicPr>
          <p:nvPr/>
        </p:nvPicPr>
        <p:blipFill>
          <a:blip r:embed="rId2"/>
          <a:stretch>
            <a:fillRect/>
          </a:stretch>
        </p:blipFill>
        <p:spPr>
          <a:xfrm>
            <a:off x="333144" y="252413"/>
            <a:ext cx="10997906" cy="6068415"/>
          </a:xfrm>
          <a:prstGeom prst="rect">
            <a:avLst/>
          </a:prstGeom>
        </p:spPr>
      </p:pic>
    </p:spTree>
    <p:extLst>
      <p:ext uri="{BB962C8B-B14F-4D97-AF65-F5344CB8AC3E}">
        <p14:creationId xmlns:p14="http://schemas.microsoft.com/office/powerpoint/2010/main" val="349715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9534B-D36E-5EDE-9503-D6A7C785897A}"/>
              </a:ext>
            </a:extLst>
          </p:cNvPr>
          <p:cNvPicPr>
            <a:picLocks noChangeAspect="1"/>
          </p:cNvPicPr>
          <p:nvPr/>
        </p:nvPicPr>
        <p:blipFill>
          <a:blip r:embed="rId2"/>
          <a:stretch>
            <a:fillRect/>
          </a:stretch>
        </p:blipFill>
        <p:spPr>
          <a:xfrm>
            <a:off x="352333" y="261938"/>
            <a:ext cx="10942813" cy="6032201"/>
          </a:xfrm>
          <a:prstGeom prst="rect">
            <a:avLst/>
          </a:prstGeom>
        </p:spPr>
      </p:pic>
    </p:spTree>
    <p:extLst>
      <p:ext uri="{BB962C8B-B14F-4D97-AF65-F5344CB8AC3E}">
        <p14:creationId xmlns:p14="http://schemas.microsoft.com/office/powerpoint/2010/main" val="85184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86B7640-32ED-70F7-C92A-3951EB043789}"/>
              </a:ext>
            </a:extLst>
          </p:cNvPr>
          <p:cNvGraphicFramePr>
            <a:graphicFrameLocks noGrp="1"/>
          </p:cNvGraphicFramePr>
          <p:nvPr>
            <p:extLst>
              <p:ext uri="{D42A27DB-BD31-4B8C-83A1-F6EECF244321}">
                <p14:modId xmlns:p14="http://schemas.microsoft.com/office/powerpoint/2010/main" val="2392441045"/>
              </p:ext>
            </p:extLst>
          </p:nvPr>
        </p:nvGraphicFramePr>
        <p:xfrm>
          <a:off x="296420" y="1459401"/>
          <a:ext cx="11507409" cy="4048256"/>
        </p:xfrm>
        <a:graphic>
          <a:graphicData uri="http://schemas.openxmlformats.org/drawingml/2006/table">
            <a:tbl>
              <a:tblPr firstRow="1" bandRow="1">
                <a:tableStyleId>{9D7B26C5-4107-4FEC-AEDC-1716B250A1EF}</a:tableStyleId>
              </a:tblPr>
              <a:tblGrid>
                <a:gridCol w="3835803">
                  <a:extLst>
                    <a:ext uri="{9D8B030D-6E8A-4147-A177-3AD203B41FA5}">
                      <a16:colId xmlns:a16="http://schemas.microsoft.com/office/drawing/2014/main" val="850330596"/>
                    </a:ext>
                  </a:extLst>
                </a:gridCol>
                <a:gridCol w="3835803">
                  <a:extLst>
                    <a:ext uri="{9D8B030D-6E8A-4147-A177-3AD203B41FA5}">
                      <a16:colId xmlns:a16="http://schemas.microsoft.com/office/drawing/2014/main" val="4162282477"/>
                    </a:ext>
                  </a:extLst>
                </a:gridCol>
                <a:gridCol w="3835803">
                  <a:extLst>
                    <a:ext uri="{9D8B030D-6E8A-4147-A177-3AD203B41FA5}">
                      <a16:colId xmlns:a16="http://schemas.microsoft.com/office/drawing/2014/main" val="4131519989"/>
                    </a:ext>
                  </a:extLst>
                </a:gridCol>
              </a:tblGrid>
              <a:tr h="391071">
                <a:tc>
                  <a:txBody>
                    <a:bodyPr/>
                    <a:lstStyle/>
                    <a:p>
                      <a:r>
                        <a:rPr lang="en-US" sz="1800" dirty="0">
                          <a:latin typeface="Century Gothic"/>
                        </a:rPr>
                        <a:t>Business Goals </a:t>
                      </a:r>
                    </a:p>
                  </a:txBody>
                  <a:tcPr/>
                </a:tc>
                <a:tc>
                  <a:txBody>
                    <a:bodyPr/>
                    <a:lstStyle/>
                    <a:p>
                      <a:r>
                        <a:rPr lang="en-US" sz="1800" dirty="0">
                          <a:latin typeface="Century Gothic"/>
                        </a:rPr>
                        <a:t>Now Assist Capability</a:t>
                      </a:r>
                    </a:p>
                  </a:txBody>
                  <a:tcPr/>
                </a:tc>
                <a:tc>
                  <a:txBody>
                    <a:bodyPr/>
                    <a:lstStyle/>
                    <a:p>
                      <a:r>
                        <a:rPr lang="en-US" sz="1800" dirty="0">
                          <a:latin typeface="Century Gothic"/>
                        </a:rPr>
                        <a:t>Primary Outcome</a:t>
                      </a:r>
                    </a:p>
                  </a:txBody>
                  <a:tcPr/>
                </a:tc>
                <a:extLst>
                  <a:ext uri="{0D108BD9-81ED-4DB2-BD59-A6C34878D82A}">
                    <a16:rowId xmlns:a16="http://schemas.microsoft.com/office/drawing/2014/main" val="76448977"/>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3951883666"/>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372724575"/>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2855571468"/>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1151535431"/>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4014959610"/>
                  </a:ext>
                </a:extLst>
              </a:tr>
            </a:tbl>
          </a:graphicData>
        </a:graphic>
      </p:graphicFrame>
      <p:sp>
        <p:nvSpPr>
          <p:cNvPr id="5" name="Title 4">
            <a:extLst>
              <a:ext uri="{FF2B5EF4-FFF2-40B4-BE49-F238E27FC236}">
                <a16:creationId xmlns:a16="http://schemas.microsoft.com/office/drawing/2014/main" id="{1D8A7C4F-3B4B-00E2-E608-F8E324B3A6F6}"/>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dirty="0">
                <a:solidFill>
                  <a:schemeClr val="accent1"/>
                </a:solidFill>
                <a:latin typeface="Century Gothic"/>
              </a:rPr>
              <a:t>Boeing assessment</a:t>
            </a:r>
          </a:p>
        </p:txBody>
      </p:sp>
    </p:spTree>
    <p:extLst>
      <p:ext uri="{BB962C8B-B14F-4D97-AF65-F5344CB8AC3E}">
        <p14:creationId xmlns:p14="http://schemas.microsoft.com/office/powerpoint/2010/main" val="1242676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C4405-BBA2-5421-939A-51FDF7A34EA1}"/>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F4BE7FF-27BE-1186-CD0C-B7A11C2BD354}"/>
              </a:ext>
            </a:extLst>
          </p:cNvPr>
          <p:cNvGraphicFramePr>
            <a:graphicFrameLocks noGrp="1"/>
          </p:cNvGraphicFramePr>
          <p:nvPr/>
        </p:nvGraphicFramePr>
        <p:xfrm>
          <a:off x="296420" y="1459401"/>
          <a:ext cx="11507409" cy="4048256"/>
        </p:xfrm>
        <a:graphic>
          <a:graphicData uri="http://schemas.openxmlformats.org/drawingml/2006/table">
            <a:tbl>
              <a:tblPr firstRow="1" bandRow="1">
                <a:tableStyleId>{9D7B26C5-4107-4FEC-AEDC-1716B250A1EF}</a:tableStyleId>
              </a:tblPr>
              <a:tblGrid>
                <a:gridCol w="3835803">
                  <a:extLst>
                    <a:ext uri="{9D8B030D-6E8A-4147-A177-3AD203B41FA5}">
                      <a16:colId xmlns:a16="http://schemas.microsoft.com/office/drawing/2014/main" val="850330596"/>
                    </a:ext>
                  </a:extLst>
                </a:gridCol>
                <a:gridCol w="3835803">
                  <a:extLst>
                    <a:ext uri="{9D8B030D-6E8A-4147-A177-3AD203B41FA5}">
                      <a16:colId xmlns:a16="http://schemas.microsoft.com/office/drawing/2014/main" val="4162282477"/>
                    </a:ext>
                  </a:extLst>
                </a:gridCol>
                <a:gridCol w="3835803">
                  <a:extLst>
                    <a:ext uri="{9D8B030D-6E8A-4147-A177-3AD203B41FA5}">
                      <a16:colId xmlns:a16="http://schemas.microsoft.com/office/drawing/2014/main" val="4131519989"/>
                    </a:ext>
                  </a:extLst>
                </a:gridCol>
              </a:tblGrid>
              <a:tr h="391071">
                <a:tc>
                  <a:txBody>
                    <a:bodyPr/>
                    <a:lstStyle/>
                    <a:p>
                      <a:r>
                        <a:rPr lang="en-US" sz="1800" dirty="0">
                          <a:latin typeface="Century Gothic"/>
                        </a:rPr>
                        <a:t>Business Goals </a:t>
                      </a:r>
                    </a:p>
                  </a:txBody>
                  <a:tcPr/>
                </a:tc>
                <a:tc>
                  <a:txBody>
                    <a:bodyPr/>
                    <a:lstStyle/>
                    <a:p>
                      <a:r>
                        <a:rPr lang="en-US" sz="1800" dirty="0">
                          <a:latin typeface="Century Gothic"/>
                        </a:rPr>
                        <a:t>Now Assist Capability</a:t>
                      </a:r>
                    </a:p>
                  </a:txBody>
                  <a:tcPr/>
                </a:tc>
                <a:tc>
                  <a:txBody>
                    <a:bodyPr/>
                    <a:lstStyle/>
                    <a:p>
                      <a:r>
                        <a:rPr lang="en-US" sz="1800" dirty="0">
                          <a:latin typeface="Century Gothic"/>
                        </a:rPr>
                        <a:t>Primary Outcome</a:t>
                      </a:r>
                    </a:p>
                  </a:txBody>
                  <a:tcPr/>
                </a:tc>
                <a:extLst>
                  <a:ext uri="{0D108BD9-81ED-4DB2-BD59-A6C34878D82A}">
                    <a16:rowId xmlns:a16="http://schemas.microsoft.com/office/drawing/2014/main" val="76448977"/>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3951883666"/>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372724575"/>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2855571468"/>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1151535431"/>
                  </a:ext>
                </a:extLst>
              </a:tr>
              <a:tr h="731437">
                <a:tc>
                  <a:txBody>
                    <a:bodyPr/>
                    <a:lstStyle/>
                    <a:p>
                      <a:endParaRPr lang="en-US" dirty="0">
                        <a:latin typeface="Century Gothic"/>
                      </a:endParaRPr>
                    </a:p>
                  </a:txBody>
                  <a:tcPr/>
                </a:tc>
                <a:tc>
                  <a:txBody>
                    <a:bodyPr/>
                    <a:lstStyle/>
                    <a:p>
                      <a:endParaRPr lang="en-US" dirty="0">
                        <a:latin typeface="Century Gothic"/>
                      </a:endParaRPr>
                    </a:p>
                  </a:txBody>
                  <a:tcPr/>
                </a:tc>
                <a:tc>
                  <a:txBody>
                    <a:bodyPr/>
                    <a:lstStyle/>
                    <a:p>
                      <a:endParaRPr lang="en-US" dirty="0">
                        <a:latin typeface="Century Gothic"/>
                      </a:endParaRPr>
                    </a:p>
                  </a:txBody>
                  <a:tcPr/>
                </a:tc>
                <a:extLst>
                  <a:ext uri="{0D108BD9-81ED-4DB2-BD59-A6C34878D82A}">
                    <a16:rowId xmlns:a16="http://schemas.microsoft.com/office/drawing/2014/main" val="4014959610"/>
                  </a:ext>
                </a:extLst>
              </a:tr>
            </a:tbl>
          </a:graphicData>
        </a:graphic>
      </p:graphicFrame>
      <p:sp>
        <p:nvSpPr>
          <p:cNvPr id="5" name="Title 4">
            <a:extLst>
              <a:ext uri="{FF2B5EF4-FFF2-40B4-BE49-F238E27FC236}">
                <a16:creationId xmlns:a16="http://schemas.microsoft.com/office/drawing/2014/main" id="{4633AE03-E924-B71B-9463-018271AD5DB0}"/>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dirty="0">
                <a:solidFill>
                  <a:schemeClr val="accent1"/>
                </a:solidFill>
                <a:latin typeface="Century Gothic"/>
              </a:rPr>
              <a:t>Boeing assessment (cont'd)</a:t>
            </a:r>
          </a:p>
        </p:txBody>
      </p:sp>
    </p:spTree>
    <p:extLst>
      <p:ext uri="{BB962C8B-B14F-4D97-AF65-F5344CB8AC3E}">
        <p14:creationId xmlns:p14="http://schemas.microsoft.com/office/powerpoint/2010/main" val="257274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222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B412-13AF-2DFA-76F8-88D9E50721C3}"/>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FD08372F-6C3F-6162-BA32-8C5E519CD579}"/>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a:solidFill>
                  <a:schemeClr val="accent1"/>
                </a:solidFill>
                <a:latin typeface="Century Gothic"/>
              </a:rPr>
              <a:t>Next Steps</a:t>
            </a:r>
            <a:endParaRPr lang="en-US" sz="3150" b="1" dirty="0">
              <a:solidFill>
                <a:schemeClr val="accent1"/>
              </a:solidFill>
              <a:latin typeface="Century Gothic"/>
            </a:endParaRPr>
          </a:p>
        </p:txBody>
      </p:sp>
      <p:sp>
        <p:nvSpPr>
          <p:cNvPr id="2" name="TextBox 1">
            <a:extLst>
              <a:ext uri="{FF2B5EF4-FFF2-40B4-BE49-F238E27FC236}">
                <a16:creationId xmlns:a16="http://schemas.microsoft.com/office/drawing/2014/main" id="{F68B56C2-B777-1351-F758-9C142A3513A3}"/>
              </a:ext>
            </a:extLst>
          </p:cNvPr>
          <p:cNvSpPr txBox="1"/>
          <p:nvPr/>
        </p:nvSpPr>
        <p:spPr>
          <a:xfrm>
            <a:off x="447558" y="1138516"/>
            <a:ext cx="10963910" cy="3424014"/>
          </a:xfrm>
          <a:prstGeom prst="rect">
            <a:avLst/>
          </a:prstGeom>
          <a:noFill/>
          <a:ln w="28575">
            <a:solidFill>
              <a:schemeClr val="accent1"/>
            </a:solidFill>
          </a:ln>
        </p:spPr>
        <p:txBody>
          <a:bodyPr wrap="square" lIns="91440" tIns="45720" rIns="91440" bIns="45720" rtlCol="0" anchor="t">
            <a:spAutoFit/>
          </a:bodyPr>
          <a:lstStyle/>
          <a:p>
            <a:endParaRPr lang="en-US" sz="1950" b="1" dirty="0">
              <a:solidFill>
                <a:schemeClr val="accent1"/>
              </a:solidFill>
              <a:latin typeface="Century Gothic"/>
            </a:endParaRPr>
          </a:p>
          <a:p>
            <a:pPr marL="457200" indent="-457200">
              <a:buAutoNum type="arabicPeriod"/>
            </a:pPr>
            <a:r>
              <a:rPr lang="en-US" sz="1950" b="1" dirty="0">
                <a:solidFill>
                  <a:schemeClr val="accent1"/>
                </a:solidFill>
                <a:latin typeface="Century Gothic"/>
              </a:rPr>
              <a:t>Coordinated instance and access plan</a:t>
            </a:r>
          </a:p>
          <a:p>
            <a:pPr marL="457200" indent="-457200">
              <a:buAutoNum type="arabicPeriod"/>
            </a:pPr>
            <a:r>
              <a:rPr lang="en-US" sz="1950" b="1" dirty="0">
                <a:solidFill>
                  <a:schemeClr val="accent1"/>
                </a:solidFill>
                <a:latin typeface="Century Gothic"/>
              </a:rPr>
              <a:t>Upcoming Workshops</a:t>
            </a:r>
            <a:endParaRPr lang="en-US" sz="1750" dirty="0">
              <a:solidFill>
                <a:schemeClr val="accent1"/>
              </a:solidFill>
              <a:latin typeface="Century Gothic"/>
              <a:cs typeface="Arial"/>
            </a:endParaRPr>
          </a:p>
          <a:p>
            <a:pPr marL="913765" lvl="1" indent="-457200">
              <a:buFont typeface="Courier New"/>
              <a:buChar char="o"/>
            </a:pPr>
            <a:r>
              <a:rPr lang="en-US" sz="1600" dirty="0">
                <a:solidFill>
                  <a:schemeClr val="accent1"/>
                </a:solidFill>
                <a:latin typeface="Century Gothic"/>
                <a:cs typeface="Arial"/>
              </a:rPr>
              <a:t>Demoing Phoebe and Elara (NR Agents)</a:t>
            </a:r>
          </a:p>
          <a:p>
            <a:pPr marL="913765" lvl="1" indent="-457200">
              <a:buFont typeface="Courier New"/>
              <a:buChar char="o"/>
            </a:pPr>
            <a:r>
              <a:rPr lang="en-US" sz="1600" dirty="0">
                <a:solidFill>
                  <a:schemeClr val="accent1"/>
                </a:solidFill>
                <a:latin typeface="Century Gothic"/>
                <a:cs typeface="Arial"/>
              </a:rPr>
              <a:t>Integrations Evaluation and Recommendations </a:t>
            </a:r>
          </a:p>
          <a:p>
            <a:pPr marL="913765" lvl="1" indent="-457200">
              <a:buFont typeface="Courier New"/>
              <a:buChar char="o"/>
            </a:pPr>
            <a:r>
              <a:rPr lang="en-US" sz="1600" dirty="0">
                <a:solidFill>
                  <a:schemeClr val="accent1"/>
                </a:solidFill>
                <a:latin typeface="Century Gothic"/>
                <a:cs typeface="Arial"/>
              </a:rPr>
              <a:t>Stories refinement and sign off</a:t>
            </a:r>
          </a:p>
          <a:p>
            <a:pPr marL="913765" lvl="1" indent="-457200">
              <a:buFont typeface="Courier New"/>
              <a:buChar char="o"/>
            </a:pPr>
            <a:r>
              <a:rPr lang="en-US" sz="1600" dirty="0">
                <a:solidFill>
                  <a:schemeClr val="accent1"/>
                </a:solidFill>
                <a:latin typeface="Century Gothic"/>
                <a:cs typeface="Arial"/>
              </a:rPr>
              <a:t>Boeing AI Roadmap Maturation (</a:t>
            </a:r>
            <a:r>
              <a:rPr lang="en-US" sz="1600" b="1" dirty="0">
                <a:solidFill>
                  <a:schemeClr val="accent1"/>
                </a:solidFill>
                <a:latin typeface="Century Gothic"/>
                <a:cs typeface="Arial"/>
              </a:rPr>
              <a:t>schedule later</a:t>
            </a:r>
            <a:r>
              <a:rPr lang="en-US" sz="1600" dirty="0">
                <a:solidFill>
                  <a:schemeClr val="accent1"/>
                </a:solidFill>
                <a:latin typeface="Century Gothic"/>
                <a:cs typeface="Arial"/>
              </a:rPr>
              <a:t>)</a:t>
            </a:r>
          </a:p>
          <a:p>
            <a:pPr marL="457200" indent="-457200">
              <a:buFontTx/>
              <a:buAutoNum type="arabicPeriod"/>
            </a:pPr>
            <a:r>
              <a:rPr lang="en-US" sz="1950" b="1" dirty="0">
                <a:solidFill>
                  <a:schemeClr val="accent1"/>
                </a:solidFill>
                <a:latin typeface="Century Gothic"/>
                <a:cs typeface="Arial"/>
              </a:rPr>
              <a:t>Create outstanding stories based on approved configuration</a:t>
            </a:r>
          </a:p>
          <a:p>
            <a:pPr marL="457200" indent="-457200">
              <a:buFontTx/>
              <a:buAutoNum type="arabicPeriod"/>
            </a:pPr>
            <a:r>
              <a:rPr lang="en-US" sz="1950" b="1" dirty="0">
                <a:solidFill>
                  <a:schemeClr val="accent1"/>
                </a:solidFill>
                <a:latin typeface="Century Gothic"/>
                <a:cs typeface="Arial"/>
              </a:rPr>
              <a:t>Review stories and provide feedback or acceptance of stories</a:t>
            </a:r>
          </a:p>
          <a:p>
            <a:pPr marL="457200" indent="-457200">
              <a:buFontTx/>
              <a:buAutoNum type="arabicPeriod"/>
            </a:pPr>
            <a:r>
              <a:rPr lang="en-US" sz="1950" b="1" dirty="0">
                <a:solidFill>
                  <a:schemeClr val="accent1"/>
                </a:solidFill>
                <a:latin typeface="Century Gothic"/>
                <a:cs typeface="Arial"/>
              </a:rPr>
              <a:t>Configuration can begin</a:t>
            </a:r>
          </a:p>
          <a:p>
            <a:endParaRPr lang="en-US" sz="1950" b="1" dirty="0">
              <a:solidFill>
                <a:schemeClr val="accent1"/>
              </a:solidFill>
              <a:latin typeface="Century Gothic"/>
              <a:cs typeface="Arial"/>
            </a:endParaRPr>
          </a:p>
          <a:p>
            <a:pPr marL="285115" indent="-285115">
              <a:buFontTx/>
              <a:buAutoNum type="arabicPeriod"/>
            </a:pPr>
            <a:endParaRPr lang="en-US" sz="1600">
              <a:solidFill>
                <a:schemeClr val="accent1"/>
              </a:solidFill>
              <a:latin typeface="Barlow" panose="00000500000000000000" pitchFamily="2" charset="0"/>
              <a:cs typeface="Arial"/>
            </a:endParaRPr>
          </a:p>
        </p:txBody>
      </p:sp>
    </p:spTree>
    <p:extLst>
      <p:ext uri="{BB962C8B-B14F-4D97-AF65-F5344CB8AC3E}">
        <p14:creationId xmlns:p14="http://schemas.microsoft.com/office/powerpoint/2010/main" val="100160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1815F-5C1D-3ABE-2EC8-A575CEF156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A3E8ED-DE76-2B15-70A2-EC3654AC4676}"/>
              </a:ext>
            </a:extLst>
          </p:cNvPr>
          <p:cNvSpPr txBox="1"/>
          <p:nvPr/>
        </p:nvSpPr>
        <p:spPr>
          <a:xfrm>
            <a:off x="733055" y="783567"/>
            <a:ext cx="8408563" cy="1446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dirty="0">
                <a:latin typeface="Century Gothic"/>
                <a:cs typeface="Arial"/>
              </a:rPr>
              <a:t>REFERENCE</a:t>
            </a:r>
            <a:endParaRPr lang="en-US" sz="1750" b="1">
              <a:latin typeface="Century Gothic"/>
            </a:endParaRPr>
          </a:p>
          <a:p>
            <a:endParaRPr lang="en-US" sz="1750" dirty="0">
              <a:latin typeface="Century Gothic"/>
              <a:cs typeface="Arial"/>
            </a:endParaRPr>
          </a:p>
          <a:p>
            <a:r>
              <a:rPr lang="en-US" sz="1750" dirty="0">
                <a:latin typeface="Century Gothic"/>
                <a:hlinkClick r:id="rId2"/>
              </a:rPr>
              <a:t>Now Assist Value Realization - June 25th, 2025 - Platform Analytics Academy</a:t>
            </a:r>
            <a:endParaRPr lang="en-US" sz="1750">
              <a:latin typeface="Century Gothic"/>
              <a:cs typeface="Arial"/>
            </a:endParaRPr>
          </a:p>
          <a:p>
            <a:pPr algn="ctr"/>
            <a:endParaRPr lang="en-US"/>
          </a:p>
          <a:p>
            <a:pPr algn="ctr"/>
            <a:endParaRPr lang="en-US" sz="1750" dirty="0">
              <a:cs typeface="Arial"/>
            </a:endParaRPr>
          </a:p>
        </p:txBody>
      </p:sp>
    </p:spTree>
    <p:extLst>
      <p:ext uri="{BB962C8B-B14F-4D97-AF65-F5344CB8AC3E}">
        <p14:creationId xmlns:p14="http://schemas.microsoft.com/office/powerpoint/2010/main" val="419034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clapping&#10;&#10;Description automatically generated with medium confidence">
            <a:extLst>
              <a:ext uri="{FF2B5EF4-FFF2-40B4-BE49-F238E27FC236}">
                <a16:creationId xmlns:a16="http://schemas.microsoft.com/office/drawing/2014/main" id="{194A4FEC-34E6-F0F2-0E07-E011FBD8D316}"/>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0687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2B5D-131B-A060-5D77-AC6BA4E65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C11C7-F3FC-D869-3D03-6B82B720974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8D0F8F6-5FD1-BE55-D998-D720A8D68E8A}"/>
              </a:ext>
            </a:extLst>
          </p:cNvPr>
          <p:cNvSpPr>
            <a:spLocks noGrp="1"/>
          </p:cNvSpPr>
          <p:nvPr>
            <p:ph idx="1"/>
          </p:nvPr>
        </p:nvSpPr>
        <p:spPr>
          <a:xfrm>
            <a:off x="464427" y="1095527"/>
            <a:ext cx="11210544" cy="4535424"/>
          </a:xfrm>
        </p:spPr>
        <p:txBody>
          <a:bodyPr vert="horz" lIns="91440" tIns="45720" rIns="91440" bIns="45720" numCol="2" rtlCol="0" anchor="t">
            <a:noAutofit/>
          </a:bodyPr>
          <a:lstStyle/>
          <a:p>
            <a:r>
              <a:rPr lang="en-US" dirty="0"/>
              <a:t>Review Boeing Current Mode of Operation regarding dashboards </a:t>
            </a:r>
          </a:p>
          <a:p>
            <a:pPr lvl="1" indent="-233045">
              <a:buFont typeface="Courier New,monospace" panose="020B0604020202020204" pitchFamily="34" charset="0"/>
              <a:buChar char="o"/>
            </a:pPr>
            <a:r>
              <a:rPr lang="en-US" dirty="0"/>
              <a:t>What's already configured</a:t>
            </a:r>
          </a:p>
          <a:p>
            <a:pPr lvl="1" indent="-233045">
              <a:buFont typeface="Courier New,monospace" panose="020B0604020202020204" pitchFamily="34" charset="0"/>
              <a:buChar char="o"/>
            </a:pPr>
            <a:r>
              <a:rPr lang="en-US" dirty="0"/>
              <a:t>How do they align with AI agents and skills</a:t>
            </a:r>
          </a:p>
          <a:p>
            <a:r>
              <a:rPr lang="en-US" dirty="0"/>
              <a:t>Provide KPI that need to be configured </a:t>
            </a:r>
          </a:p>
          <a:p>
            <a:r>
              <a:rPr lang="en-US" dirty="0"/>
              <a:t>Next steps</a:t>
            </a:r>
          </a:p>
          <a:p>
            <a:pPr marL="0" indent="0">
              <a:buNone/>
            </a:pPr>
            <a:endParaRPr lang="en-US" dirty="0">
              <a:highlight>
                <a:srgbClr val="FFFF00"/>
              </a:highlight>
            </a:endParaRPr>
          </a:p>
        </p:txBody>
      </p:sp>
      <p:sp>
        <p:nvSpPr>
          <p:cNvPr id="4" name="TextBox 3">
            <a:extLst>
              <a:ext uri="{FF2B5EF4-FFF2-40B4-BE49-F238E27FC236}">
                <a16:creationId xmlns:a16="http://schemas.microsoft.com/office/drawing/2014/main" id="{5988DA75-F89C-2592-3D60-08004F0894D6}"/>
              </a:ext>
            </a:extLst>
          </p:cNvPr>
          <p:cNvSpPr txBox="1"/>
          <p:nvPr/>
        </p:nvSpPr>
        <p:spPr>
          <a:xfrm>
            <a:off x="76200" y="304800"/>
            <a:ext cx="0" cy="0"/>
          </a:xfrm>
          <a:prstGeom prst="rect">
            <a:avLst/>
          </a:prstGeom>
          <a:noFill/>
        </p:spPr>
        <p:txBody>
          <a:bodyPr wrap="none" rtlCol="0">
            <a:noAutofit/>
          </a:bodyPr>
          <a:lstStyle/>
          <a:p>
            <a:pPr algn="l">
              <a:spcBef>
                <a:spcPts val="300"/>
              </a:spcBef>
            </a:pPr>
            <a:endParaRPr lang="en-US" sz="1600"/>
          </a:p>
        </p:txBody>
      </p:sp>
    </p:spTree>
    <p:extLst>
      <p:ext uri="{BB962C8B-B14F-4D97-AF65-F5344CB8AC3E}">
        <p14:creationId xmlns:p14="http://schemas.microsoft.com/office/powerpoint/2010/main" val="12943851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6E53BF7-8C50-662B-745D-77E313584765}"/>
              </a:ext>
            </a:extLst>
          </p:cNvPr>
          <p:cNvSpPr>
            <a:spLocks noGrp="1"/>
          </p:cNvSpPr>
          <p:nvPr>
            <p:ph type="body" sz="quarter" idx="18"/>
          </p:nvPr>
        </p:nvSpPr>
        <p:spPr/>
        <p:txBody>
          <a:bodyPr/>
          <a:lstStyle/>
          <a:p>
            <a:r>
              <a:rPr lang="en-US" dirty="0">
                <a:latin typeface="Barlow" panose="00000500000000000000" pitchFamily="2" charset="0"/>
              </a:rPr>
              <a:t>Current State Assessment</a:t>
            </a:r>
          </a:p>
        </p:txBody>
      </p:sp>
      <p:sp>
        <p:nvSpPr>
          <p:cNvPr id="19" name="Text Placeholder 18">
            <a:extLst>
              <a:ext uri="{FF2B5EF4-FFF2-40B4-BE49-F238E27FC236}">
                <a16:creationId xmlns:a16="http://schemas.microsoft.com/office/drawing/2014/main" id="{621D198D-E127-AD35-5BA0-A6A1F26EA48D}"/>
              </a:ext>
            </a:extLst>
          </p:cNvPr>
          <p:cNvSpPr>
            <a:spLocks noGrp="1"/>
          </p:cNvSpPr>
          <p:nvPr>
            <p:ph type="body" sz="quarter" idx="19"/>
          </p:nvPr>
        </p:nvSpPr>
        <p:spPr/>
        <p:txBody>
          <a:bodyPr/>
          <a:lstStyle/>
          <a:p>
            <a:r>
              <a:rPr lang="en-US" dirty="0">
                <a:latin typeface="Barlow" panose="00000500000000000000" pitchFamily="2" charset="0"/>
              </a:rPr>
              <a:t>End User Experience (Portal/ Self Service)</a:t>
            </a:r>
          </a:p>
        </p:txBody>
      </p:sp>
      <p:sp>
        <p:nvSpPr>
          <p:cNvPr id="20" name="Text Placeholder 19">
            <a:extLst>
              <a:ext uri="{FF2B5EF4-FFF2-40B4-BE49-F238E27FC236}">
                <a16:creationId xmlns:a16="http://schemas.microsoft.com/office/drawing/2014/main" id="{8651CDA5-EE81-368B-58ED-7C071B2D4181}"/>
              </a:ext>
            </a:extLst>
          </p:cNvPr>
          <p:cNvSpPr>
            <a:spLocks noGrp="1"/>
          </p:cNvSpPr>
          <p:nvPr>
            <p:ph type="body" sz="quarter" idx="20"/>
          </p:nvPr>
        </p:nvSpPr>
        <p:spPr>
          <a:xfrm>
            <a:off x="983362" y="2500847"/>
            <a:ext cx="2285406" cy="1364787"/>
          </a:xfrm>
        </p:spPr>
        <p:txBody>
          <a:bodyPr>
            <a:normAutofit fontScale="40000" lnSpcReduction="20000"/>
          </a:bodyPr>
          <a:lstStyle/>
          <a:p>
            <a:pPr marL="171399" indent="-171399">
              <a:buFont typeface="Arial" panose="020B0604020202020204" pitchFamily="34" charset="0"/>
              <a:buChar char="•"/>
            </a:pPr>
            <a:r>
              <a:rPr lang="en-US" sz="2099" dirty="0">
                <a:solidFill>
                  <a:srgbClr val="000000"/>
                </a:solidFill>
                <a:latin typeface="Barlow" panose="00000500000000000000" pitchFamily="2" charset="0"/>
              </a:rPr>
              <a:t>Disparate portals exist, leading to fragmented user experience and disconnected fulfillment.  </a:t>
            </a:r>
          </a:p>
          <a:p>
            <a:pPr marL="171399" indent="-171399">
              <a:buFont typeface="Arial" panose="020B0604020202020204" pitchFamily="34" charset="0"/>
              <a:buChar char="•"/>
            </a:pPr>
            <a:r>
              <a:rPr lang="en-US" sz="2099" dirty="0">
                <a:solidFill>
                  <a:srgbClr val="000000"/>
                </a:solidFill>
                <a:latin typeface="Barlow" panose="00000500000000000000" pitchFamily="2" charset="0"/>
              </a:rPr>
              <a:t>Built on Service Portal, not yet on Employee Center. </a:t>
            </a:r>
          </a:p>
          <a:p>
            <a:pPr marL="171399" indent="-171399">
              <a:buFont typeface="Arial" panose="020B0604020202020204" pitchFamily="34" charset="0"/>
              <a:buChar char="•"/>
            </a:pPr>
            <a:r>
              <a:rPr lang="en-US" sz="2099" dirty="0">
                <a:solidFill>
                  <a:srgbClr val="000000"/>
                </a:solidFill>
                <a:latin typeface="Barlow" panose="00000500000000000000" pitchFamily="2" charset="0"/>
              </a:rPr>
              <a:t>End user experience is very fragmented, static and not cohesive. </a:t>
            </a:r>
          </a:p>
          <a:p>
            <a:pPr marL="171399" indent="-171399">
              <a:buFont typeface="Arial" panose="020B0604020202020204" pitchFamily="34" charset="0"/>
              <a:buChar char="•"/>
            </a:pPr>
            <a:endParaRPr lang="en-US" dirty="0">
              <a:solidFill>
                <a:srgbClr val="000000"/>
              </a:solidFill>
              <a:latin typeface="Barlow" panose="00000500000000000000" pitchFamily="2" charset="0"/>
            </a:endParaRPr>
          </a:p>
          <a:p>
            <a:pPr marL="171399" indent="-171399">
              <a:buFont typeface="Arial" panose="020B0604020202020204" pitchFamily="34" charset="0"/>
              <a:buChar char="•"/>
            </a:pPr>
            <a:endParaRPr lang="en-US" dirty="0">
              <a:solidFill>
                <a:srgbClr val="000000"/>
              </a:solidFill>
              <a:latin typeface="Barlow" panose="00000500000000000000" pitchFamily="2" charset="0"/>
            </a:endParaRPr>
          </a:p>
        </p:txBody>
      </p:sp>
      <p:sp>
        <p:nvSpPr>
          <p:cNvPr id="21" name="Text Placeholder 20">
            <a:extLst>
              <a:ext uri="{FF2B5EF4-FFF2-40B4-BE49-F238E27FC236}">
                <a16:creationId xmlns:a16="http://schemas.microsoft.com/office/drawing/2014/main" id="{729790CE-ED59-ED5F-0F26-69A790F7EEB9}"/>
              </a:ext>
            </a:extLst>
          </p:cNvPr>
          <p:cNvSpPr>
            <a:spLocks noGrp="1"/>
          </p:cNvSpPr>
          <p:nvPr>
            <p:ph type="body" sz="quarter" idx="21"/>
          </p:nvPr>
        </p:nvSpPr>
        <p:spPr/>
        <p:txBody>
          <a:bodyPr/>
          <a:lstStyle/>
          <a:p>
            <a:r>
              <a:rPr lang="en-US" dirty="0">
                <a:latin typeface="Barlow" panose="00000500000000000000" pitchFamily="2" charset="0"/>
              </a:rPr>
              <a:t>Service Catalog</a:t>
            </a:r>
          </a:p>
        </p:txBody>
      </p:sp>
      <p:sp>
        <p:nvSpPr>
          <p:cNvPr id="22" name="Text Placeholder 21">
            <a:extLst>
              <a:ext uri="{FF2B5EF4-FFF2-40B4-BE49-F238E27FC236}">
                <a16:creationId xmlns:a16="http://schemas.microsoft.com/office/drawing/2014/main" id="{FBF4F61B-9DEA-ACE8-5012-8A2BFDA69E24}"/>
              </a:ext>
            </a:extLst>
          </p:cNvPr>
          <p:cNvSpPr>
            <a:spLocks noGrp="1"/>
          </p:cNvSpPr>
          <p:nvPr>
            <p:ph type="body" sz="quarter" idx="23"/>
          </p:nvPr>
        </p:nvSpPr>
        <p:spPr/>
        <p:txBody>
          <a:bodyPr/>
          <a:lstStyle/>
          <a:p>
            <a:r>
              <a:rPr lang="en-US" dirty="0">
                <a:latin typeface="Barlow" panose="00000500000000000000" pitchFamily="2" charset="0"/>
              </a:rPr>
              <a:t>Knowledge Management</a:t>
            </a:r>
          </a:p>
          <a:p>
            <a:endParaRPr lang="en-US" dirty="0">
              <a:latin typeface="Barlow" panose="00000500000000000000" pitchFamily="2" charset="0"/>
            </a:endParaRPr>
          </a:p>
        </p:txBody>
      </p:sp>
      <p:sp>
        <p:nvSpPr>
          <p:cNvPr id="23" name="Text Placeholder 22">
            <a:extLst>
              <a:ext uri="{FF2B5EF4-FFF2-40B4-BE49-F238E27FC236}">
                <a16:creationId xmlns:a16="http://schemas.microsoft.com/office/drawing/2014/main" id="{51FC06A1-7DF5-EB47-F325-58FD796C0B8D}"/>
              </a:ext>
            </a:extLst>
          </p:cNvPr>
          <p:cNvSpPr>
            <a:spLocks noGrp="1"/>
          </p:cNvSpPr>
          <p:nvPr>
            <p:ph type="body" sz="quarter" idx="25"/>
          </p:nvPr>
        </p:nvSpPr>
        <p:spPr/>
        <p:txBody>
          <a:bodyPr/>
          <a:lstStyle/>
          <a:p>
            <a:r>
              <a:rPr lang="en-US" dirty="0">
                <a:latin typeface="Barlow" panose="00000500000000000000" pitchFamily="2" charset="0"/>
              </a:rPr>
              <a:t>Enterprise Helpdesk</a:t>
            </a:r>
          </a:p>
          <a:p>
            <a:endParaRPr lang="en-US" dirty="0">
              <a:latin typeface="Barlow" panose="00000500000000000000" pitchFamily="2" charset="0"/>
            </a:endParaRPr>
          </a:p>
        </p:txBody>
      </p:sp>
      <p:sp>
        <p:nvSpPr>
          <p:cNvPr id="9" name="Text Placeholder 8">
            <a:extLst>
              <a:ext uri="{FF2B5EF4-FFF2-40B4-BE49-F238E27FC236}">
                <a16:creationId xmlns:a16="http://schemas.microsoft.com/office/drawing/2014/main" id="{A48659B3-1069-6E52-0B45-AD40FDFDE254}"/>
              </a:ext>
            </a:extLst>
          </p:cNvPr>
          <p:cNvSpPr>
            <a:spLocks noGrp="1"/>
          </p:cNvSpPr>
          <p:nvPr>
            <p:ph type="body" sz="quarter" idx="27"/>
          </p:nvPr>
        </p:nvSpPr>
        <p:spPr/>
        <p:txBody>
          <a:bodyPr/>
          <a:lstStyle/>
          <a:p>
            <a:r>
              <a:rPr lang="en-US" sz="1400" dirty="0">
                <a:latin typeface="Barlow" panose="00000500000000000000" pitchFamily="2" charset="0"/>
              </a:rPr>
              <a:t>Incident and Major Incident Management</a:t>
            </a:r>
          </a:p>
        </p:txBody>
      </p:sp>
      <p:sp>
        <p:nvSpPr>
          <p:cNvPr id="10" name="Text Placeholder 9">
            <a:extLst>
              <a:ext uri="{FF2B5EF4-FFF2-40B4-BE49-F238E27FC236}">
                <a16:creationId xmlns:a16="http://schemas.microsoft.com/office/drawing/2014/main" id="{4A9D1221-5DC5-C550-16BF-89C3FA2CB174}"/>
              </a:ext>
            </a:extLst>
          </p:cNvPr>
          <p:cNvSpPr>
            <a:spLocks noGrp="1"/>
          </p:cNvSpPr>
          <p:nvPr>
            <p:ph type="body" sz="quarter" idx="29"/>
          </p:nvPr>
        </p:nvSpPr>
        <p:spPr/>
        <p:txBody>
          <a:bodyPr/>
          <a:lstStyle/>
          <a:p>
            <a:r>
              <a:rPr lang="en-US" sz="1600" dirty="0">
                <a:latin typeface="Barlow" panose="00000500000000000000" pitchFamily="2" charset="0"/>
              </a:rPr>
              <a:t>Change Management</a:t>
            </a:r>
          </a:p>
        </p:txBody>
      </p:sp>
      <p:sp>
        <p:nvSpPr>
          <p:cNvPr id="11" name="Text Placeholder 10">
            <a:extLst>
              <a:ext uri="{FF2B5EF4-FFF2-40B4-BE49-F238E27FC236}">
                <a16:creationId xmlns:a16="http://schemas.microsoft.com/office/drawing/2014/main" id="{76A3995B-9323-FB37-C0BC-3A9DAE53E4DC}"/>
              </a:ext>
            </a:extLst>
          </p:cNvPr>
          <p:cNvSpPr>
            <a:spLocks noGrp="1"/>
          </p:cNvSpPr>
          <p:nvPr>
            <p:ph type="body" sz="quarter" idx="31"/>
          </p:nvPr>
        </p:nvSpPr>
        <p:spPr/>
        <p:txBody>
          <a:bodyPr/>
          <a:lstStyle/>
          <a:p>
            <a:r>
              <a:rPr lang="en-US" sz="1600" dirty="0">
                <a:latin typeface="Barlow" panose="00000500000000000000" pitchFamily="2" charset="0"/>
              </a:rPr>
              <a:t>Problem Management</a:t>
            </a:r>
          </a:p>
        </p:txBody>
      </p:sp>
      <p:sp>
        <p:nvSpPr>
          <p:cNvPr id="12" name="Text Placeholder 11">
            <a:extLst>
              <a:ext uri="{FF2B5EF4-FFF2-40B4-BE49-F238E27FC236}">
                <a16:creationId xmlns:a16="http://schemas.microsoft.com/office/drawing/2014/main" id="{44A7234E-2927-90C2-478B-1BC9A7DF4A81}"/>
              </a:ext>
            </a:extLst>
          </p:cNvPr>
          <p:cNvSpPr>
            <a:spLocks noGrp="1"/>
          </p:cNvSpPr>
          <p:nvPr>
            <p:ph type="body" sz="quarter" idx="33"/>
          </p:nvPr>
        </p:nvSpPr>
        <p:spPr/>
        <p:txBody>
          <a:bodyPr/>
          <a:lstStyle/>
          <a:p>
            <a:r>
              <a:rPr lang="en-US" sz="1600" dirty="0">
                <a:latin typeface="Barlow" panose="00000500000000000000" pitchFamily="2" charset="0"/>
              </a:rPr>
              <a:t>Intake and Release Management</a:t>
            </a:r>
          </a:p>
        </p:txBody>
      </p:sp>
      <p:sp>
        <p:nvSpPr>
          <p:cNvPr id="2" name="Title 1">
            <a:extLst>
              <a:ext uri="{FF2B5EF4-FFF2-40B4-BE49-F238E27FC236}">
                <a16:creationId xmlns:a16="http://schemas.microsoft.com/office/drawing/2014/main" id="{033D8892-57FA-0737-8734-CC8C1E8ED800}"/>
              </a:ext>
            </a:extLst>
          </p:cNvPr>
          <p:cNvSpPr>
            <a:spLocks noGrp="1"/>
          </p:cNvSpPr>
          <p:nvPr>
            <p:ph type="title"/>
          </p:nvPr>
        </p:nvSpPr>
        <p:spPr/>
        <p:txBody>
          <a:bodyPr/>
          <a:lstStyle/>
          <a:p>
            <a:r>
              <a:rPr lang="en-US" dirty="0">
                <a:latin typeface="Barlow" panose="00000500000000000000" pitchFamily="2" charset="0"/>
              </a:rPr>
              <a:t>ITSM Assessment Areas and Maturity</a:t>
            </a:r>
          </a:p>
        </p:txBody>
      </p:sp>
      <p:sp>
        <p:nvSpPr>
          <p:cNvPr id="13" name="Text Placeholder 12">
            <a:extLst>
              <a:ext uri="{FF2B5EF4-FFF2-40B4-BE49-F238E27FC236}">
                <a16:creationId xmlns:a16="http://schemas.microsoft.com/office/drawing/2014/main" id="{70FD82ED-D2A2-AEC2-AB50-4A63DF7BF534}"/>
              </a:ext>
            </a:extLst>
          </p:cNvPr>
          <p:cNvSpPr>
            <a:spLocks noGrp="1"/>
          </p:cNvSpPr>
          <p:nvPr>
            <p:ph type="body" sz="quarter" idx="35"/>
          </p:nvPr>
        </p:nvSpPr>
        <p:spPr>
          <a:xfrm>
            <a:off x="481435" y="2917690"/>
            <a:ext cx="457080" cy="531101"/>
          </a:xfrm>
        </p:spPr>
        <p:txBody>
          <a:bodyPr/>
          <a:lstStyle/>
          <a:p>
            <a:r>
              <a:rPr lang="en-US" sz="2799" b="1" dirty="0">
                <a:latin typeface="Barlow" panose="00000500000000000000" pitchFamily="2" charset="0"/>
              </a:rPr>
              <a:t>2</a:t>
            </a:r>
          </a:p>
        </p:txBody>
      </p:sp>
      <p:sp>
        <p:nvSpPr>
          <p:cNvPr id="24" name="Text Placeholder 23">
            <a:extLst>
              <a:ext uri="{FF2B5EF4-FFF2-40B4-BE49-F238E27FC236}">
                <a16:creationId xmlns:a16="http://schemas.microsoft.com/office/drawing/2014/main" id="{A4204889-10C5-A6D4-7FBB-04457D44A2F2}"/>
              </a:ext>
            </a:extLst>
          </p:cNvPr>
          <p:cNvSpPr>
            <a:spLocks noGrp="1"/>
          </p:cNvSpPr>
          <p:nvPr>
            <p:ph type="body" sz="quarter" idx="36"/>
          </p:nvPr>
        </p:nvSpPr>
        <p:spPr>
          <a:xfrm>
            <a:off x="3317639" y="2932386"/>
            <a:ext cx="447271" cy="501707"/>
          </a:xfrm>
        </p:spPr>
        <p:txBody>
          <a:bodyPr vert="horz" lIns="0" tIns="0" rIns="0" bIns="0" rtlCol="0" anchor="t">
            <a:noAutofit/>
          </a:bodyPr>
          <a:lstStyle/>
          <a:p>
            <a:r>
              <a:rPr lang="en-US" sz="2399" b="1" dirty="0">
                <a:latin typeface="Barlow" panose="00000500000000000000" pitchFamily="2" charset="0"/>
              </a:rPr>
              <a:t>4/1</a:t>
            </a:r>
          </a:p>
        </p:txBody>
      </p:sp>
      <p:sp>
        <p:nvSpPr>
          <p:cNvPr id="25" name="Text Placeholder 24">
            <a:extLst>
              <a:ext uri="{FF2B5EF4-FFF2-40B4-BE49-F238E27FC236}">
                <a16:creationId xmlns:a16="http://schemas.microsoft.com/office/drawing/2014/main" id="{3ECA0B92-AD55-0497-F4EE-7CC53E98EF28}"/>
              </a:ext>
            </a:extLst>
          </p:cNvPr>
          <p:cNvSpPr>
            <a:spLocks noGrp="1"/>
          </p:cNvSpPr>
          <p:nvPr>
            <p:ph type="body" sz="quarter" idx="37"/>
          </p:nvPr>
        </p:nvSpPr>
        <p:spPr>
          <a:xfrm>
            <a:off x="6078375" y="2903562"/>
            <a:ext cx="462897" cy="559354"/>
          </a:xfrm>
        </p:spPr>
        <p:txBody>
          <a:bodyPr/>
          <a:lstStyle/>
          <a:p>
            <a:r>
              <a:rPr lang="en-US" sz="2799" b="1" dirty="0">
                <a:latin typeface="Barlow" panose="00000500000000000000" pitchFamily="2" charset="0"/>
              </a:rPr>
              <a:t>4</a:t>
            </a:r>
          </a:p>
        </p:txBody>
      </p:sp>
      <p:sp>
        <p:nvSpPr>
          <p:cNvPr id="26" name="Text Placeholder 25">
            <a:extLst>
              <a:ext uri="{FF2B5EF4-FFF2-40B4-BE49-F238E27FC236}">
                <a16:creationId xmlns:a16="http://schemas.microsoft.com/office/drawing/2014/main" id="{2EA69CA5-D337-8984-426A-7438507E4FE0}"/>
              </a:ext>
            </a:extLst>
          </p:cNvPr>
          <p:cNvSpPr>
            <a:spLocks noGrp="1"/>
          </p:cNvSpPr>
          <p:nvPr>
            <p:ph type="body" sz="quarter" idx="38"/>
          </p:nvPr>
        </p:nvSpPr>
        <p:spPr>
          <a:xfrm>
            <a:off x="8869099" y="2894709"/>
            <a:ext cx="441512" cy="577063"/>
          </a:xfrm>
        </p:spPr>
        <p:txBody>
          <a:bodyPr/>
          <a:lstStyle/>
          <a:p>
            <a:r>
              <a:rPr lang="en-US" sz="2799" b="1" dirty="0">
                <a:latin typeface="Barlow" panose="00000500000000000000" pitchFamily="2" charset="0"/>
              </a:rPr>
              <a:t>2</a:t>
            </a:r>
          </a:p>
        </p:txBody>
      </p:sp>
      <p:sp>
        <p:nvSpPr>
          <p:cNvPr id="27" name="Text Placeholder 26">
            <a:extLst>
              <a:ext uri="{FF2B5EF4-FFF2-40B4-BE49-F238E27FC236}">
                <a16:creationId xmlns:a16="http://schemas.microsoft.com/office/drawing/2014/main" id="{AB468C18-E11A-F4FC-DD6C-26057B5F90EB}"/>
              </a:ext>
            </a:extLst>
          </p:cNvPr>
          <p:cNvSpPr>
            <a:spLocks noGrp="1"/>
          </p:cNvSpPr>
          <p:nvPr>
            <p:ph type="body" sz="quarter" idx="39"/>
          </p:nvPr>
        </p:nvSpPr>
        <p:spPr>
          <a:xfrm>
            <a:off x="591838" y="5256706"/>
            <a:ext cx="446090" cy="449581"/>
          </a:xfrm>
        </p:spPr>
        <p:txBody>
          <a:bodyPr vert="horz" lIns="0" tIns="0" rIns="0" bIns="0" rtlCol="0" anchor="t">
            <a:noAutofit/>
          </a:bodyPr>
          <a:lstStyle/>
          <a:p>
            <a:r>
              <a:rPr lang="en-US" sz="2799" b="1" dirty="0">
                <a:latin typeface="Barlow" panose="00000500000000000000" pitchFamily="2" charset="0"/>
              </a:rPr>
              <a:t>3/ </a:t>
            </a:r>
            <a:r>
              <a:rPr lang="en-US" sz="2399" b="1" dirty="0">
                <a:latin typeface="Barlow" panose="00000500000000000000" pitchFamily="2" charset="0"/>
              </a:rPr>
              <a:t>3.5</a:t>
            </a:r>
            <a:endParaRPr lang="en-US" sz="2799" b="1" dirty="0">
              <a:latin typeface="Barlow" panose="00000500000000000000" pitchFamily="2" charset="0"/>
            </a:endParaRPr>
          </a:p>
        </p:txBody>
      </p:sp>
      <p:sp>
        <p:nvSpPr>
          <p:cNvPr id="28" name="Text Placeholder 27">
            <a:extLst>
              <a:ext uri="{FF2B5EF4-FFF2-40B4-BE49-F238E27FC236}">
                <a16:creationId xmlns:a16="http://schemas.microsoft.com/office/drawing/2014/main" id="{8D48A02C-8662-F6AB-055B-0D23B123323C}"/>
              </a:ext>
            </a:extLst>
          </p:cNvPr>
          <p:cNvSpPr>
            <a:spLocks noGrp="1"/>
          </p:cNvSpPr>
          <p:nvPr>
            <p:ph type="body" sz="quarter" idx="40"/>
          </p:nvPr>
        </p:nvSpPr>
        <p:spPr>
          <a:xfrm>
            <a:off x="3368839" y="5230643"/>
            <a:ext cx="433535" cy="501707"/>
          </a:xfrm>
        </p:spPr>
        <p:txBody>
          <a:bodyPr vert="horz" lIns="0" tIns="0" rIns="0" bIns="0" rtlCol="0" anchor="t">
            <a:noAutofit/>
          </a:bodyPr>
          <a:lstStyle/>
          <a:p>
            <a:r>
              <a:rPr lang="en-US" sz="2799" b="1" dirty="0">
                <a:latin typeface="Barlow" panose="00000500000000000000" pitchFamily="2" charset="0"/>
              </a:rPr>
              <a:t>2</a:t>
            </a:r>
          </a:p>
        </p:txBody>
      </p:sp>
      <p:sp>
        <p:nvSpPr>
          <p:cNvPr id="29" name="Text Placeholder 28">
            <a:extLst>
              <a:ext uri="{FF2B5EF4-FFF2-40B4-BE49-F238E27FC236}">
                <a16:creationId xmlns:a16="http://schemas.microsoft.com/office/drawing/2014/main" id="{D06F259E-8579-4173-1784-C99A99249B57}"/>
              </a:ext>
            </a:extLst>
          </p:cNvPr>
          <p:cNvSpPr>
            <a:spLocks noGrp="1"/>
          </p:cNvSpPr>
          <p:nvPr>
            <p:ph type="body" sz="quarter" idx="41"/>
          </p:nvPr>
        </p:nvSpPr>
        <p:spPr>
          <a:xfrm>
            <a:off x="6095880" y="5249729"/>
            <a:ext cx="446091" cy="463536"/>
          </a:xfrm>
        </p:spPr>
        <p:txBody>
          <a:bodyPr/>
          <a:lstStyle/>
          <a:p>
            <a:r>
              <a:rPr lang="en-US" sz="2799" b="1" dirty="0">
                <a:latin typeface="Barlow" panose="00000500000000000000" pitchFamily="2" charset="0"/>
              </a:rPr>
              <a:t>2</a:t>
            </a:r>
          </a:p>
        </p:txBody>
      </p:sp>
      <p:sp>
        <p:nvSpPr>
          <p:cNvPr id="30" name="Text Placeholder 29">
            <a:extLst>
              <a:ext uri="{FF2B5EF4-FFF2-40B4-BE49-F238E27FC236}">
                <a16:creationId xmlns:a16="http://schemas.microsoft.com/office/drawing/2014/main" id="{D6BCB86A-EA24-DA8D-846A-E061AF74DF56}"/>
              </a:ext>
            </a:extLst>
          </p:cNvPr>
          <p:cNvSpPr>
            <a:spLocks noGrp="1"/>
          </p:cNvSpPr>
          <p:nvPr>
            <p:ph type="body" sz="quarter" idx="42"/>
          </p:nvPr>
        </p:nvSpPr>
        <p:spPr>
          <a:xfrm>
            <a:off x="8852588" y="5249729"/>
            <a:ext cx="430522" cy="463536"/>
          </a:xfrm>
        </p:spPr>
        <p:txBody>
          <a:bodyPr/>
          <a:lstStyle/>
          <a:p>
            <a:r>
              <a:rPr lang="en-US" sz="2799" b="1" dirty="0">
                <a:latin typeface="Barlow" panose="00000500000000000000" pitchFamily="2" charset="0"/>
              </a:rPr>
              <a:t>3</a:t>
            </a:r>
          </a:p>
        </p:txBody>
      </p:sp>
      <p:sp>
        <p:nvSpPr>
          <p:cNvPr id="31" name="Text Placeholder 30">
            <a:extLst>
              <a:ext uri="{FF2B5EF4-FFF2-40B4-BE49-F238E27FC236}">
                <a16:creationId xmlns:a16="http://schemas.microsoft.com/office/drawing/2014/main" id="{BE3FD22E-979A-9ECF-125B-E89A2E5E617D}"/>
              </a:ext>
            </a:extLst>
          </p:cNvPr>
          <p:cNvSpPr>
            <a:spLocks noGrp="1"/>
          </p:cNvSpPr>
          <p:nvPr>
            <p:ph type="body" sz="quarter" idx="43"/>
          </p:nvPr>
        </p:nvSpPr>
        <p:spPr>
          <a:xfrm>
            <a:off x="3773252" y="2500847"/>
            <a:ext cx="2285406" cy="1364787"/>
          </a:xfrm>
        </p:spPr>
        <p:txBody>
          <a:bodyPr>
            <a:normAutofit fontScale="85000" lnSpcReduction="1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Service Catalog Management process oversight is mature. </a:t>
            </a:r>
          </a:p>
          <a:p>
            <a:pPr marL="171399" indent="-171399">
              <a:buFont typeface="Arial" panose="020B0604020202020204" pitchFamily="34" charset="0"/>
              <a:buChar char="•"/>
            </a:pPr>
            <a:r>
              <a:rPr lang="en-US" dirty="0">
                <a:solidFill>
                  <a:srgbClr val="000000"/>
                </a:solidFill>
                <a:latin typeface="Barlow" panose="00000500000000000000" pitchFamily="2" charset="0"/>
              </a:rPr>
              <a:t>User experience and consumption of the catalog items for self-service/ support requests can be matured. </a:t>
            </a:r>
          </a:p>
        </p:txBody>
      </p:sp>
      <p:sp>
        <p:nvSpPr>
          <p:cNvPr id="32" name="Text Placeholder 31">
            <a:extLst>
              <a:ext uri="{FF2B5EF4-FFF2-40B4-BE49-F238E27FC236}">
                <a16:creationId xmlns:a16="http://schemas.microsoft.com/office/drawing/2014/main" id="{C2AA6C09-C811-54CE-8C6E-65EA9E9126A4}"/>
              </a:ext>
            </a:extLst>
          </p:cNvPr>
          <p:cNvSpPr>
            <a:spLocks noGrp="1"/>
          </p:cNvSpPr>
          <p:nvPr>
            <p:ph type="body" sz="quarter" idx="44"/>
          </p:nvPr>
        </p:nvSpPr>
        <p:spPr>
          <a:xfrm>
            <a:off x="6563142" y="2500847"/>
            <a:ext cx="2285406" cy="1364787"/>
          </a:xfrm>
        </p:spPr>
        <p:txBody>
          <a:bodyPr vert="horz" lIns="0" tIns="91416" rIns="182832" bIns="0" rtlCol="0" anchor="t">
            <a:normAutofit fontScale="77500" lnSpcReduction="20000"/>
          </a:bodyPr>
          <a:lstStyle/>
          <a:p>
            <a:pPr marL="171399" indent="-171399">
              <a:buChar char="•"/>
            </a:pPr>
            <a:r>
              <a:rPr lang="en-US" dirty="0">
                <a:solidFill>
                  <a:srgbClr val="000000"/>
                </a:solidFill>
                <a:latin typeface="Barlow" panose="00000500000000000000" pitchFamily="2" charset="0"/>
              </a:rPr>
              <a:t> Boeing’s Knowledge Management is highly mature and formalized</a:t>
            </a:r>
          </a:p>
          <a:p>
            <a:pPr marL="171399" indent="-171399">
              <a:buChar char="•"/>
            </a:pPr>
            <a:r>
              <a:rPr lang="en-US" dirty="0">
                <a:solidFill>
                  <a:srgbClr val="000000"/>
                </a:solidFill>
                <a:latin typeface="Barlow" panose="00000500000000000000" pitchFamily="2" charset="0"/>
              </a:rPr>
              <a:t>There are around 11,000 IT knowledge articles in the system, indicating a vast repository that covers a wide array of topics – a strength for self-service and support</a:t>
            </a:r>
          </a:p>
        </p:txBody>
      </p:sp>
      <p:sp>
        <p:nvSpPr>
          <p:cNvPr id="33" name="Text Placeholder 32">
            <a:extLst>
              <a:ext uri="{FF2B5EF4-FFF2-40B4-BE49-F238E27FC236}">
                <a16:creationId xmlns:a16="http://schemas.microsoft.com/office/drawing/2014/main" id="{12D32313-3B39-5E22-54FB-518EB59C42F9}"/>
              </a:ext>
            </a:extLst>
          </p:cNvPr>
          <p:cNvSpPr>
            <a:spLocks noGrp="1"/>
          </p:cNvSpPr>
          <p:nvPr>
            <p:ph type="body" sz="quarter" idx="45"/>
          </p:nvPr>
        </p:nvSpPr>
        <p:spPr>
          <a:xfrm>
            <a:off x="9353031" y="2500847"/>
            <a:ext cx="2285406" cy="1364787"/>
          </a:xfrm>
        </p:spPr>
        <p:txBody>
          <a:bodyPr>
            <a:normAutofit fontScale="775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EHD supports multiple channels</a:t>
            </a:r>
          </a:p>
          <a:p>
            <a:pPr marL="171399" indent="-171399">
              <a:buFont typeface="Arial" panose="020B0604020202020204" pitchFamily="34" charset="0"/>
              <a:buChar char="•"/>
            </a:pPr>
            <a:r>
              <a:rPr lang="en-US" dirty="0">
                <a:solidFill>
                  <a:srgbClr val="000000"/>
                </a:solidFill>
                <a:latin typeface="Barlow" panose="00000500000000000000" pitchFamily="2" charset="0"/>
              </a:rPr>
              <a:t>Improvements are limited by fulfiller UI being outdated</a:t>
            </a:r>
          </a:p>
          <a:p>
            <a:pPr marL="171399" indent="-171399">
              <a:buFont typeface="Arial" panose="020B0604020202020204" pitchFamily="34" charset="0"/>
              <a:buChar char="•"/>
            </a:pPr>
            <a:r>
              <a:rPr lang="en-US" dirty="0">
                <a:solidFill>
                  <a:srgbClr val="000000"/>
                </a:solidFill>
                <a:latin typeface="Barlow" panose="00000500000000000000" pitchFamily="2" charset="0"/>
              </a:rPr>
              <a:t>Data extraction to support performance measures are manual and are performed using  disparate systems. </a:t>
            </a:r>
          </a:p>
        </p:txBody>
      </p:sp>
      <p:sp>
        <p:nvSpPr>
          <p:cNvPr id="34" name="Text Placeholder 33">
            <a:extLst>
              <a:ext uri="{FF2B5EF4-FFF2-40B4-BE49-F238E27FC236}">
                <a16:creationId xmlns:a16="http://schemas.microsoft.com/office/drawing/2014/main" id="{DDDB0900-7B49-B23D-EA33-71458FCADCE1}"/>
              </a:ext>
            </a:extLst>
          </p:cNvPr>
          <p:cNvSpPr>
            <a:spLocks noGrp="1"/>
          </p:cNvSpPr>
          <p:nvPr>
            <p:ph type="body" sz="quarter" idx="46"/>
          </p:nvPr>
        </p:nvSpPr>
        <p:spPr>
          <a:xfrm>
            <a:off x="1066521" y="4799104"/>
            <a:ext cx="2285406" cy="1364787"/>
          </a:xfrm>
        </p:spPr>
        <p:txBody>
          <a:bodyPr>
            <a:normAutofit fontScale="92500"/>
          </a:bodyPr>
          <a:lstStyle/>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Boeing supports multi-channel incident intake </a:t>
            </a:r>
          </a:p>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While the overarching incident process is consistent, each support team has the bandwidth to personalize procedures</a:t>
            </a:r>
          </a:p>
          <a:p>
            <a:pPr marL="171399" indent="-171399">
              <a:buFont typeface="Arial" panose="020B0604020202020204" pitchFamily="34" charset="0"/>
              <a:buChar char="•"/>
            </a:pPr>
            <a:r>
              <a:rPr lang="en-US" sz="900" dirty="0">
                <a:solidFill>
                  <a:schemeClr val="tx1">
                    <a:lumMod val="50000"/>
                  </a:schemeClr>
                </a:solidFill>
                <a:latin typeface="Barlow" panose="00000500000000000000" pitchFamily="2" charset="0"/>
              </a:rPr>
              <a:t>MIM is  at a higher maturity</a:t>
            </a:r>
          </a:p>
        </p:txBody>
      </p:sp>
      <p:sp>
        <p:nvSpPr>
          <p:cNvPr id="35" name="Text Placeholder 34">
            <a:extLst>
              <a:ext uri="{FF2B5EF4-FFF2-40B4-BE49-F238E27FC236}">
                <a16:creationId xmlns:a16="http://schemas.microsoft.com/office/drawing/2014/main" id="{A8C4791D-BE42-EFC4-B13D-4EB7F598D306}"/>
              </a:ext>
            </a:extLst>
          </p:cNvPr>
          <p:cNvSpPr>
            <a:spLocks noGrp="1"/>
          </p:cNvSpPr>
          <p:nvPr>
            <p:ph type="body" sz="quarter" idx="47"/>
          </p:nvPr>
        </p:nvSpPr>
        <p:spPr>
          <a:xfrm>
            <a:off x="3811897" y="4799104"/>
            <a:ext cx="2285406" cy="1364787"/>
          </a:xfrm>
        </p:spPr>
        <p:txBody>
          <a:bodyPr>
            <a:normAutofit fontScale="85000" lnSpcReduction="20000"/>
          </a:bodyPr>
          <a:lstStyle/>
          <a:p>
            <a:pPr marL="171399" indent="-171399">
              <a:buFont typeface="Arial" panose="020B0604020202020204" pitchFamily="34" charset="0"/>
              <a:buChar char="•"/>
            </a:pPr>
            <a:r>
              <a:rPr lang="en-US" sz="1100" dirty="0">
                <a:solidFill>
                  <a:srgbClr val="000000"/>
                </a:solidFill>
                <a:latin typeface="Barlow" panose="00000500000000000000" pitchFamily="2" charset="0"/>
              </a:rPr>
              <a:t>Practice is well-defined with three change types: Standard (pre-approved), Normal, and Emergency.</a:t>
            </a:r>
          </a:p>
          <a:p>
            <a:pPr marL="171399" indent="-171399">
              <a:buFont typeface="Arial" panose="020B0604020202020204" pitchFamily="34" charset="0"/>
              <a:buChar char="•"/>
            </a:pPr>
            <a:r>
              <a:rPr lang="en-US" sz="1100" dirty="0">
                <a:solidFill>
                  <a:srgbClr val="000000"/>
                </a:solidFill>
                <a:latin typeface="Barlow" panose="00000500000000000000" pitchFamily="2" charset="0"/>
              </a:rPr>
              <a:t>Changes are perceived to be the major cause of incidents</a:t>
            </a:r>
          </a:p>
          <a:p>
            <a:pPr marL="171399" indent="-171399">
              <a:buFont typeface="Arial" panose="020B0604020202020204" pitchFamily="34" charset="0"/>
              <a:buChar char="•"/>
            </a:pPr>
            <a:r>
              <a:rPr lang="en-US" sz="1100" dirty="0">
                <a:solidFill>
                  <a:srgbClr val="000000"/>
                </a:solidFill>
                <a:latin typeface="Barlow" panose="00000500000000000000" pitchFamily="2" charset="0"/>
              </a:rPr>
              <a:t>Module is significantly customized to support process</a:t>
            </a:r>
          </a:p>
        </p:txBody>
      </p:sp>
      <p:sp>
        <p:nvSpPr>
          <p:cNvPr id="36" name="Text Placeholder 35">
            <a:extLst>
              <a:ext uri="{FF2B5EF4-FFF2-40B4-BE49-F238E27FC236}">
                <a16:creationId xmlns:a16="http://schemas.microsoft.com/office/drawing/2014/main" id="{954B112C-3F1D-5EE3-5104-3620EE392B4E}"/>
              </a:ext>
            </a:extLst>
          </p:cNvPr>
          <p:cNvSpPr>
            <a:spLocks noGrp="1"/>
          </p:cNvSpPr>
          <p:nvPr>
            <p:ph type="body" sz="quarter" idx="48"/>
          </p:nvPr>
        </p:nvSpPr>
        <p:spPr>
          <a:xfrm>
            <a:off x="6565206" y="4799104"/>
            <a:ext cx="2285406" cy="1364787"/>
          </a:xfrm>
        </p:spPr>
        <p:txBody>
          <a:bodyPr>
            <a:normAutofit fontScale="700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Major problem management is mature, featuring structured workflows, evidence-based RCA, and clear accountability</a:t>
            </a:r>
          </a:p>
          <a:p>
            <a:pPr marL="171399" indent="-171399">
              <a:buFont typeface="Arial" panose="020B0604020202020204" pitchFamily="34" charset="0"/>
              <a:buChar char="•"/>
            </a:pPr>
            <a:r>
              <a:rPr lang="en-US" dirty="0">
                <a:solidFill>
                  <a:srgbClr val="000000"/>
                </a:solidFill>
                <a:latin typeface="Barlow" panose="00000500000000000000" pitchFamily="2" charset="0"/>
              </a:rPr>
              <a:t>The enterprise problem management process is inconsistent and team-driven, with low overall adoption of the problem module</a:t>
            </a:r>
          </a:p>
        </p:txBody>
      </p:sp>
      <p:sp>
        <p:nvSpPr>
          <p:cNvPr id="37" name="Text Placeholder 36">
            <a:extLst>
              <a:ext uri="{FF2B5EF4-FFF2-40B4-BE49-F238E27FC236}">
                <a16:creationId xmlns:a16="http://schemas.microsoft.com/office/drawing/2014/main" id="{4886454B-637F-A9B5-4A93-1C22F9535458}"/>
              </a:ext>
            </a:extLst>
          </p:cNvPr>
          <p:cNvSpPr>
            <a:spLocks noGrp="1"/>
          </p:cNvSpPr>
          <p:nvPr>
            <p:ph type="body" sz="quarter" idx="49"/>
          </p:nvPr>
        </p:nvSpPr>
        <p:spPr>
          <a:xfrm>
            <a:off x="9304134" y="4799104"/>
            <a:ext cx="2285406" cy="1364787"/>
          </a:xfrm>
        </p:spPr>
        <p:txBody>
          <a:bodyPr>
            <a:normAutofit fontScale="77500" lnSpcReduction="20000"/>
          </a:bodyPr>
          <a:lstStyle/>
          <a:p>
            <a:pPr marL="171399" indent="-171399">
              <a:buFont typeface="Arial" panose="020B0604020202020204" pitchFamily="34" charset="0"/>
              <a:buChar char="•"/>
            </a:pPr>
            <a:r>
              <a:rPr lang="en-US" dirty="0">
                <a:solidFill>
                  <a:srgbClr val="000000"/>
                </a:solidFill>
                <a:latin typeface="Barlow" panose="00000500000000000000" pitchFamily="2" charset="0"/>
              </a:rPr>
              <a:t>Boeing’s release management is thorough.</a:t>
            </a:r>
          </a:p>
          <a:p>
            <a:pPr marL="171399" indent="-171399">
              <a:buFont typeface="Arial" panose="020B0604020202020204" pitchFamily="34" charset="0"/>
              <a:buChar char="•"/>
            </a:pPr>
            <a:r>
              <a:rPr lang="en-US" dirty="0">
                <a:solidFill>
                  <a:srgbClr val="000000"/>
                </a:solidFill>
                <a:latin typeface="Barlow" panose="00000500000000000000" pitchFamily="2" charset="0"/>
              </a:rPr>
              <a:t>Release deployments are managed as formal events, often done after-hours or in maintenance windows.</a:t>
            </a:r>
          </a:p>
          <a:p>
            <a:pPr marL="171399" indent="-171399">
              <a:buFont typeface="Arial" panose="020B0604020202020204" pitchFamily="34" charset="0"/>
              <a:buChar char="•"/>
            </a:pPr>
            <a:r>
              <a:rPr lang="en-US" dirty="0">
                <a:solidFill>
                  <a:srgbClr val="000000"/>
                </a:solidFill>
                <a:latin typeface="Barlow" panose="00000500000000000000" pitchFamily="2" charset="0"/>
              </a:rPr>
              <a:t>The team is actively working on DPR, to enhance integration with ADO</a:t>
            </a:r>
          </a:p>
          <a:p>
            <a:pPr marL="171399" indent="-171399">
              <a:buFont typeface="Arial" panose="020B0604020202020204" pitchFamily="34" charset="0"/>
              <a:buChar char="•"/>
            </a:pPr>
            <a:endParaRPr lang="en-US" dirty="0">
              <a:latin typeface="Barlow" panose="00000500000000000000" pitchFamily="2" charset="0"/>
            </a:endParaRPr>
          </a:p>
        </p:txBody>
      </p:sp>
      <p:sp>
        <p:nvSpPr>
          <p:cNvPr id="38" name="Rectangle 37">
            <a:extLst>
              <a:ext uri="{FF2B5EF4-FFF2-40B4-BE49-F238E27FC236}">
                <a16:creationId xmlns:a16="http://schemas.microsoft.com/office/drawing/2014/main" id="{C0D33994-5DFE-7C73-B80F-8CAF0721863B}"/>
              </a:ext>
            </a:extLst>
          </p:cNvPr>
          <p:cNvSpPr/>
          <p:nvPr/>
        </p:nvSpPr>
        <p:spPr>
          <a:xfrm>
            <a:off x="50257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39" name="Rectangle 38">
            <a:extLst>
              <a:ext uri="{FF2B5EF4-FFF2-40B4-BE49-F238E27FC236}">
                <a16:creationId xmlns:a16="http://schemas.microsoft.com/office/drawing/2014/main" id="{C137C0D8-B432-9BBA-F381-249420798FD8}"/>
              </a:ext>
            </a:extLst>
          </p:cNvPr>
          <p:cNvSpPr/>
          <p:nvPr/>
        </p:nvSpPr>
        <p:spPr>
          <a:xfrm>
            <a:off x="329246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0" name="Rectangle 39">
            <a:extLst>
              <a:ext uri="{FF2B5EF4-FFF2-40B4-BE49-F238E27FC236}">
                <a16:creationId xmlns:a16="http://schemas.microsoft.com/office/drawing/2014/main" id="{A1ED2761-BAAC-F84B-6ADA-D0D73923B7AD}"/>
              </a:ext>
            </a:extLst>
          </p:cNvPr>
          <p:cNvSpPr/>
          <p:nvPr/>
        </p:nvSpPr>
        <p:spPr>
          <a:xfrm>
            <a:off x="608235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1" name="Rectangle 40">
            <a:extLst>
              <a:ext uri="{FF2B5EF4-FFF2-40B4-BE49-F238E27FC236}">
                <a16:creationId xmlns:a16="http://schemas.microsoft.com/office/drawing/2014/main" id="{488393B6-00C1-3424-5A9B-DED44834545D}"/>
              </a:ext>
            </a:extLst>
          </p:cNvPr>
          <p:cNvSpPr/>
          <p:nvPr/>
        </p:nvSpPr>
        <p:spPr>
          <a:xfrm>
            <a:off x="8872249" y="2500846"/>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2" name="Rectangle 41">
            <a:extLst>
              <a:ext uri="{FF2B5EF4-FFF2-40B4-BE49-F238E27FC236}">
                <a16:creationId xmlns:a16="http://schemas.microsoft.com/office/drawing/2014/main" id="{FF14709A-DAF9-80F9-6EC4-C82EE21E18D5}"/>
              </a:ext>
            </a:extLst>
          </p:cNvPr>
          <p:cNvSpPr/>
          <p:nvPr/>
        </p:nvSpPr>
        <p:spPr>
          <a:xfrm>
            <a:off x="564640" y="4818007"/>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3" name="Rectangle 42">
            <a:extLst>
              <a:ext uri="{FF2B5EF4-FFF2-40B4-BE49-F238E27FC236}">
                <a16:creationId xmlns:a16="http://schemas.microsoft.com/office/drawing/2014/main" id="{AE560057-7FB3-2677-F0E1-AEC9F23E2164}"/>
              </a:ext>
            </a:extLst>
          </p:cNvPr>
          <p:cNvSpPr/>
          <p:nvPr/>
        </p:nvSpPr>
        <p:spPr>
          <a:xfrm>
            <a:off x="3307828" y="4812292"/>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4" name="Rectangle 43">
            <a:extLst>
              <a:ext uri="{FF2B5EF4-FFF2-40B4-BE49-F238E27FC236}">
                <a16:creationId xmlns:a16="http://schemas.microsoft.com/office/drawing/2014/main" id="{01E398E7-BCCF-A75E-2726-94C59FBF013B}"/>
              </a:ext>
            </a:extLst>
          </p:cNvPr>
          <p:cNvSpPr/>
          <p:nvPr/>
        </p:nvSpPr>
        <p:spPr>
          <a:xfrm>
            <a:off x="6006216" y="4802854"/>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
        <p:nvSpPr>
          <p:cNvPr id="45" name="Rectangle 44">
            <a:extLst>
              <a:ext uri="{FF2B5EF4-FFF2-40B4-BE49-F238E27FC236}">
                <a16:creationId xmlns:a16="http://schemas.microsoft.com/office/drawing/2014/main" id="{F0803D28-043E-4B40-A09F-75EB8861895C}"/>
              </a:ext>
            </a:extLst>
          </p:cNvPr>
          <p:cNvSpPr/>
          <p:nvPr/>
        </p:nvSpPr>
        <p:spPr>
          <a:xfrm>
            <a:off x="8723979" y="4794000"/>
            <a:ext cx="457081" cy="2742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latin typeface="Barlow" panose="00000500000000000000" pitchFamily="2" charset="0"/>
              </a:rPr>
              <a:t>Level</a:t>
            </a:r>
          </a:p>
        </p:txBody>
      </p:sp>
    </p:spTree>
    <p:extLst>
      <p:ext uri="{BB962C8B-B14F-4D97-AF65-F5344CB8AC3E}">
        <p14:creationId xmlns:p14="http://schemas.microsoft.com/office/powerpoint/2010/main" val="170856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963E-DA13-5973-5964-3F10214580E1}"/>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37D8424A-6064-4ADE-D310-DD64D10404C0}"/>
              </a:ext>
            </a:extLst>
          </p:cNvPr>
          <p:cNvSpPr txBox="1">
            <a:spLocks/>
          </p:cNvSpPr>
          <p:nvPr/>
        </p:nvSpPr>
        <p:spPr>
          <a:xfrm>
            <a:off x="305431" y="267229"/>
            <a:ext cx="11515344" cy="673264"/>
          </a:xfrm>
          <a:prstGeom prst="rect">
            <a:avLst/>
          </a:prstGeom>
        </p:spPr>
        <p:txBody>
          <a:bodyPr lIns="91416" tIns="45708" rIns="91416" bIns="45708"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150" b="1">
                <a:solidFill>
                  <a:schemeClr val="accent1"/>
                </a:solidFill>
                <a:latin typeface="Century Gothic"/>
              </a:rPr>
              <a:t>Next Steps</a:t>
            </a:r>
            <a:endParaRPr lang="en-US" sz="3150" b="1" dirty="0">
              <a:solidFill>
                <a:schemeClr val="accent1"/>
              </a:solidFill>
              <a:latin typeface="Century Gothic"/>
            </a:endParaRPr>
          </a:p>
        </p:txBody>
      </p:sp>
      <p:pic>
        <p:nvPicPr>
          <p:cNvPr id="4" name="Picture 3">
            <a:extLst>
              <a:ext uri="{FF2B5EF4-FFF2-40B4-BE49-F238E27FC236}">
                <a16:creationId xmlns:a16="http://schemas.microsoft.com/office/drawing/2014/main" id="{4DC4D863-90A4-D989-2BA1-192DF8EE7D79}"/>
              </a:ext>
            </a:extLst>
          </p:cNvPr>
          <p:cNvPicPr>
            <a:picLocks noChangeAspect="1"/>
          </p:cNvPicPr>
          <p:nvPr/>
        </p:nvPicPr>
        <p:blipFill>
          <a:blip r:embed="rId2"/>
          <a:stretch>
            <a:fillRect/>
          </a:stretch>
        </p:blipFill>
        <p:spPr>
          <a:xfrm>
            <a:off x="304846" y="263024"/>
            <a:ext cx="11201595" cy="6050371"/>
          </a:xfrm>
          <a:prstGeom prst="rect">
            <a:avLst/>
          </a:prstGeom>
        </p:spPr>
      </p:pic>
    </p:spTree>
    <p:extLst>
      <p:ext uri="{BB962C8B-B14F-4D97-AF65-F5344CB8AC3E}">
        <p14:creationId xmlns:p14="http://schemas.microsoft.com/office/powerpoint/2010/main" val="233166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B227A-E63D-ACCC-B740-9D501C9168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001060C-29CA-D4B4-D22A-A1AC2B7F5421}"/>
              </a:ext>
            </a:extLst>
          </p:cNvPr>
          <p:cNvPicPr>
            <a:picLocks noChangeAspect="1"/>
          </p:cNvPicPr>
          <p:nvPr/>
        </p:nvPicPr>
        <p:blipFill>
          <a:blip r:embed="rId2"/>
          <a:stretch>
            <a:fillRect/>
          </a:stretch>
        </p:blipFill>
        <p:spPr>
          <a:xfrm>
            <a:off x="304562" y="204787"/>
            <a:ext cx="11039353" cy="6151740"/>
          </a:xfrm>
          <a:prstGeom prst="rect">
            <a:avLst/>
          </a:prstGeom>
        </p:spPr>
      </p:pic>
    </p:spTree>
    <p:extLst>
      <p:ext uri="{BB962C8B-B14F-4D97-AF65-F5344CB8AC3E}">
        <p14:creationId xmlns:p14="http://schemas.microsoft.com/office/powerpoint/2010/main" val="44543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1DFC0-4ACE-EDB0-7B0D-FE94CB2185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F5E6666-F0E1-80AC-68BC-A92AAF8D99BF}"/>
              </a:ext>
            </a:extLst>
          </p:cNvPr>
          <p:cNvPicPr>
            <a:picLocks noChangeAspect="1"/>
          </p:cNvPicPr>
          <p:nvPr/>
        </p:nvPicPr>
        <p:blipFill>
          <a:blip r:embed="rId2"/>
          <a:stretch>
            <a:fillRect/>
          </a:stretch>
        </p:blipFill>
        <p:spPr>
          <a:xfrm>
            <a:off x="318866" y="252413"/>
            <a:ext cx="11145029" cy="6139605"/>
          </a:xfrm>
          <a:prstGeom prst="rect">
            <a:avLst/>
          </a:prstGeom>
        </p:spPr>
      </p:pic>
    </p:spTree>
    <p:extLst>
      <p:ext uri="{BB962C8B-B14F-4D97-AF65-F5344CB8AC3E}">
        <p14:creationId xmlns:p14="http://schemas.microsoft.com/office/powerpoint/2010/main" val="107441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6DB24-78E6-6260-2E38-590C16486B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C27E36-BD21-EC35-837E-F41CE2989B29}"/>
              </a:ext>
            </a:extLst>
          </p:cNvPr>
          <p:cNvPicPr>
            <a:picLocks noChangeAspect="1"/>
          </p:cNvPicPr>
          <p:nvPr/>
        </p:nvPicPr>
        <p:blipFill>
          <a:blip r:embed="rId2"/>
          <a:stretch>
            <a:fillRect/>
          </a:stretch>
        </p:blipFill>
        <p:spPr>
          <a:xfrm>
            <a:off x="299830" y="238125"/>
            <a:ext cx="11159389" cy="6156315"/>
          </a:xfrm>
          <a:prstGeom prst="rect">
            <a:avLst/>
          </a:prstGeom>
        </p:spPr>
      </p:pic>
    </p:spTree>
    <p:extLst>
      <p:ext uri="{BB962C8B-B14F-4D97-AF65-F5344CB8AC3E}">
        <p14:creationId xmlns:p14="http://schemas.microsoft.com/office/powerpoint/2010/main" val="67940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2666A-0819-9CF6-6DE7-564657E30426}"/>
              </a:ext>
            </a:extLst>
          </p:cNvPr>
          <p:cNvPicPr>
            <a:picLocks noChangeAspect="1"/>
          </p:cNvPicPr>
          <p:nvPr/>
        </p:nvPicPr>
        <p:blipFill>
          <a:blip r:embed="rId2"/>
          <a:stretch>
            <a:fillRect/>
          </a:stretch>
        </p:blipFill>
        <p:spPr>
          <a:xfrm>
            <a:off x="314243" y="266700"/>
            <a:ext cx="11162729" cy="6108940"/>
          </a:xfrm>
          <a:prstGeom prst="rect">
            <a:avLst/>
          </a:prstGeom>
        </p:spPr>
      </p:pic>
    </p:spTree>
    <p:extLst>
      <p:ext uri="{BB962C8B-B14F-4D97-AF65-F5344CB8AC3E}">
        <p14:creationId xmlns:p14="http://schemas.microsoft.com/office/powerpoint/2010/main" val="23651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B50D7-A1B9-7F88-597C-9F021A758551}"/>
              </a:ext>
            </a:extLst>
          </p:cNvPr>
          <p:cNvPicPr>
            <a:picLocks noChangeAspect="1"/>
          </p:cNvPicPr>
          <p:nvPr/>
        </p:nvPicPr>
        <p:blipFill>
          <a:blip r:embed="rId2"/>
          <a:stretch>
            <a:fillRect/>
          </a:stretch>
        </p:blipFill>
        <p:spPr>
          <a:xfrm>
            <a:off x="318866" y="314325"/>
            <a:ext cx="11204313" cy="6051375"/>
          </a:xfrm>
          <a:prstGeom prst="rect">
            <a:avLst/>
          </a:prstGeom>
        </p:spPr>
      </p:pic>
    </p:spTree>
    <p:extLst>
      <p:ext uri="{BB962C8B-B14F-4D97-AF65-F5344CB8AC3E}">
        <p14:creationId xmlns:p14="http://schemas.microsoft.com/office/powerpoint/2010/main" val="2855778389"/>
      </p:ext>
    </p:extLst>
  </p:cSld>
  <p:clrMapOvr>
    <a:masterClrMapping/>
  </p:clrMapOvr>
</p:sld>
</file>

<file path=ppt/theme/theme1.xml><?xml version="1.0" encoding="utf-8"?>
<a:theme xmlns:a="http://schemas.openxmlformats.org/drawingml/2006/main" name="3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10.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3.xml><?xml version="1.0" encoding="utf-8"?>
<a:theme xmlns:a="http://schemas.openxmlformats.org/drawingml/2006/main" name="6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4.xml><?xml version="1.0" encoding="utf-8"?>
<a:theme xmlns:a="http://schemas.openxmlformats.org/drawingml/2006/main" name="5_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21000"/>
          </a:schemeClr>
        </a:solidFill>
        <a:ln w="19050">
          <a:solidFill>
            <a:schemeClr val="tx2"/>
          </a:solidFill>
        </a:ln>
      </a:spPr>
      <a:bodyPr rtlCol="0" anchor="ctr"/>
      <a:lstStyle>
        <a:defPPr algn="l">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1"/>
          </a:solidFill>
          <a:headEnd type="triangl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Presentation NOW" id="{4670BB94-E001-274B-A947-F936A822AF96}" vid="{D3EFF9BE-2988-994E-AD42-5A379F64801A}"/>
    </a:ext>
  </a:extLst>
</a:theme>
</file>

<file path=ppt/theme/theme5.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6.xml><?xml version="1.0" encoding="utf-8"?>
<a:theme xmlns:a="http://schemas.openxmlformats.org/drawingml/2006/main" name="NewRocket 2023 Color Footer">
  <a:themeElements>
    <a:clrScheme name="NewRocket 2023">
      <a:dk1>
        <a:srgbClr val="000000"/>
      </a:dk1>
      <a:lt1>
        <a:srgbClr val="FFFFFF"/>
      </a:lt1>
      <a:dk2>
        <a:srgbClr val="44546A"/>
      </a:dk2>
      <a:lt2>
        <a:srgbClr val="E7E6E6"/>
      </a:lt2>
      <a:accent1>
        <a:srgbClr val="5C3E98"/>
      </a:accent1>
      <a:accent2>
        <a:srgbClr val="E64680"/>
      </a:accent2>
      <a:accent3>
        <a:srgbClr val="1EA3BE"/>
      </a:accent3>
      <a:accent4>
        <a:srgbClr val="FFB700"/>
      </a:accent4>
      <a:accent5>
        <a:srgbClr val="BC93FF"/>
      </a:accent5>
      <a:accent6>
        <a:srgbClr val="301E57"/>
      </a:accent6>
      <a:hlink>
        <a:srgbClr val="1EA3BE"/>
      </a:hlink>
      <a:folHlink>
        <a:srgbClr val="5C3E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eme 2025">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Theme 2025" id="{805F2CBE-9AA3-4110-A7F5-DC9AB01E1CE8}" vid="{65C91EEE-652C-4565-BBE7-0A1B4F57681B}"/>
    </a:ext>
  </a:extLst>
</a:theme>
</file>

<file path=ppt/theme/theme8.xml><?xml version="1.0" encoding="utf-8"?>
<a:theme xmlns:a="http://schemas.openxmlformats.org/drawingml/2006/main" name="NewRocket 2023 Color Footer">
  <a:themeElements>
    <a:clrScheme name="NewRocket 2023">
      <a:dk1>
        <a:srgbClr val="6C7986"/>
      </a:dk1>
      <a:lt1>
        <a:srgbClr val="FFFFFF"/>
      </a:lt1>
      <a:dk2>
        <a:srgbClr val="301357"/>
      </a:dk2>
      <a:lt2>
        <a:srgbClr val="F0F5FA"/>
      </a:lt2>
      <a:accent1>
        <a:srgbClr val="5C3E98"/>
      </a:accent1>
      <a:accent2>
        <a:srgbClr val="E64680"/>
      </a:accent2>
      <a:accent3>
        <a:srgbClr val="BC93FF"/>
      </a:accent3>
      <a:accent4>
        <a:srgbClr val="1EA3BE"/>
      </a:accent4>
      <a:accent5>
        <a:srgbClr val="FFB600"/>
      </a:accent5>
      <a:accent6>
        <a:srgbClr val="94C63F"/>
      </a:accent6>
      <a:hlink>
        <a:srgbClr val="BC93FF"/>
      </a:hlink>
      <a:folHlink>
        <a:srgbClr val="5C3E9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NewRocket Presentation Template" id="{22D3C87C-A0D5-624E-98D5-99A297A57025}" vid="{52A3FE36-A825-4843-8975-91658B0E6F46}"/>
    </a:ext>
  </a:extLst>
</a:theme>
</file>

<file path=ppt/theme/theme9.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rojectID xmlns="03ac710f-42be-4c16-baa0-177ff0ef70b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454938D12DA34FAB5E7AF0EF94B0E4" ma:contentTypeVersion="8" ma:contentTypeDescription="Create a new document." ma:contentTypeScope="" ma:versionID="46e184e74dcc2860e561df68a5faaa85">
  <xsd:schema xmlns:xsd="http://www.w3.org/2001/XMLSchema" xmlns:xs="http://www.w3.org/2001/XMLSchema" xmlns:p="http://schemas.microsoft.com/office/2006/metadata/properties" xmlns:ns2="03ac710f-42be-4c16-baa0-177ff0ef70be" xmlns:ns3="548933ca-b380-4a29-b4bd-fc01c0d24bbd" targetNamespace="http://schemas.microsoft.com/office/2006/metadata/properties" ma:root="true" ma:fieldsID="690be1a5fdb430f61e042087786c5a64" ns2:_="" ns3:_="">
    <xsd:import namespace="03ac710f-42be-4c16-baa0-177ff0ef70be"/>
    <xsd:import namespace="548933ca-b380-4a29-b4bd-fc01c0d24bbd"/>
    <xsd:element name="properties">
      <xsd:complexType>
        <xsd:sequence>
          <xsd:element name="documentManagement">
            <xsd:complexType>
              <xsd:all>
                <xsd:element ref="ns2:ProjectID" minOccurs="0"/>
                <xsd:element ref="ns3:MediaServiceMetadata" minOccurs="0"/>
                <xsd:element ref="ns3:MediaServiceFastMetadata"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ac710f-42be-4c16-baa0-177ff0ef70be" elementFormDefault="qualified">
    <xsd:import namespace="http://schemas.microsoft.com/office/2006/documentManagement/types"/>
    <xsd:import namespace="http://schemas.microsoft.com/office/infopath/2007/PartnerControls"/>
    <xsd:element name="ProjectID" ma:index="8" nillable="true" ma:displayName="Project ID" ma:format="Dropdown" ma:internalName="ProjectID">
      <xsd:simpleType>
        <xsd:restriction base="dms:Text">
          <xsd:maxLength value="30"/>
        </xsd:restriction>
      </xsd:simpleType>
    </xsd:element>
  </xsd:schema>
  <xsd:schema xmlns:xsd="http://www.w3.org/2001/XMLSchema" xmlns:xs="http://www.w3.org/2001/XMLSchema" xmlns:dms="http://schemas.microsoft.com/office/2006/documentManagement/types" xmlns:pc="http://schemas.microsoft.com/office/infopath/2007/PartnerControls" targetNamespace="548933ca-b380-4a29-b4bd-fc01c0d24bbd"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E95A47-AD4E-4D7D-8A06-E3390E7C9744}">
  <ds:schemaRefs>
    <ds:schemaRef ds:uri="http://schemas.microsoft.com/sharepoint/v3/contenttype/forms"/>
  </ds:schemaRefs>
</ds:datastoreItem>
</file>

<file path=customXml/itemProps2.xml><?xml version="1.0" encoding="utf-8"?>
<ds:datastoreItem xmlns:ds="http://schemas.openxmlformats.org/officeDocument/2006/customXml" ds:itemID="{9CFC996E-7EC5-46D8-8CA3-44F0B70541E5}">
  <ds:schemaRef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elements/1.1/"/>
    <ds:schemaRef ds:uri="http://purl.org/dc/terms/"/>
    <ds:schemaRef ds:uri="03ac710f-42be-4c16-baa0-177ff0ef70be"/>
    <ds:schemaRef ds:uri="http://purl.org/dc/dcmitype/"/>
    <ds:schemaRef ds:uri="http://schemas.openxmlformats.org/package/2006/metadata/core-properties"/>
    <ds:schemaRef ds:uri="548933ca-b380-4a29-b4bd-fc01c0d24bbd"/>
  </ds:schemaRefs>
</ds:datastoreItem>
</file>

<file path=customXml/itemProps3.xml><?xml version="1.0" encoding="utf-8"?>
<ds:datastoreItem xmlns:ds="http://schemas.openxmlformats.org/officeDocument/2006/customXml" ds:itemID="{D72A08CC-BD8D-4351-A2DD-FED332BAB38E}"/>
</file>

<file path=docMetadata/LabelInfo.xml><?xml version="1.0" encoding="utf-8"?>
<clbl:labelList xmlns:clbl="http://schemas.microsoft.com/office/2020/mipLabelMetadata">
  <clbl:label id="{8bcff170-9979-491e-8683-d8ced0850bad}" enabled="0" method="" siteId="{8bcff170-9979-491e-8683-d8ced0850bad}" removed="1"/>
</clbl:labelList>
</file>

<file path=docProps/app.xml><?xml version="1.0" encoding="utf-8"?>
<Properties xmlns="http://schemas.openxmlformats.org/officeDocument/2006/extended-properties" xmlns:vt="http://schemas.openxmlformats.org/officeDocument/2006/docPropsVTypes">
  <Template/>
  <TotalTime>0</TotalTime>
  <Words>2555</Words>
  <Application>Microsoft Office PowerPoint</Application>
  <PresentationFormat>Custom</PresentationFormat>
  <Paragraphs>369</Paragraphs>
  <Slides>17</Slides>
  <Notes>1</Notes>
  <HiddenSlides>0</HiddenSlides>
  <MMClips>0</MMClips>
  <ScaleCrop>false</ScaleCrop>
  <HeadingPairs>
    <vt:vector size="4" baseType="variant">
      <vt:variant>
        <vt:lpstr>Theme</vt:lpstr>
      </vt:variant>
      <vt:variant>
        <vt:i4>8</vt:i4>
      </vt:variant>
      <vt:variant>
        <vt:lpstr>Slide Titles</vt:lpstr>
      </vt:variant>
      <vt:variant>
        <vt:i4>17</vt:i4>
      </vt:variant>
    </vt:vector>
  </HeadingPairs>
  <TitlesOfParts>
    <vt:vector size="25" baseType="lpstr">
      <vt:lpstr>3_Custom Design</vt:lpstr>
      <vt:lpstr>4_Custom Design</vt:lpstr>
      <vt:lpstr>6_Custom Design</vt:lpstr>
      <vt:lpstr>5_Custom Design</vt:lpstr>
      <vt:lpstr>NewRocket 2023 Color Footer</vt:lpstr>
      <vt:lpstr>NewRocket 2023 Color Footer</vt:lpstr>
      <vt:lpstr>Theme 2025</vt:lpstr>
      <vt:lpstr>NewRocket 2023 Color Footer</vt:lpstr>
      <vt:lpstr> Value Realization    Workshop #2  </vt:lpstr>
      <vt:lpstr>Agenda</vt:lpstr>
      <vt:lpstr>ITSM Assessment Areas and Maturity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 3 Styling Before and After</dc:title>
  <dc:creator>Oliver Schmitt</dc:creator>
  <cp:lastModifiedBy>Mylene Nadeau</cp:lastModifiedBy>
  <cp:revision>385</cp:revision>
  <cp:lastPrinted>1601-01-01T00:00:00Z</cp:lastPrinted>
  <dcterms:created xsi:type="dcterms:W3CDTF">2020-04-21T08:52:57Z</dcterms:created>
  <dcterms:modified xsi:type="dcterms:W3CDTF">2025-11-10T19:08:38Z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0x010100A0454938D12DA34FAB5E7AF0EF94B0E4</vt:lpwstr>
  </property>
  <property fmtid="{D5CDD505-2E9C-101B-9397-08002B2CF9AE}" pid="3" name="Meta">
    <vt:lpwstr/>
  </property>
  <property fmtid="{D5CDD505-2E9C-101B-9397-08002B2CF9AE}" pid="4" name="MediaServiceImageTags">
    <vt:lpwstr/>
  </property>
  <property fmtid="{D5CDD505-2E9C-101B-9397-08002B2CF9AE}" pid="5" name="MSIP_Label_ea60d57e-af5b-4752-ac57-3e4f28ca11dc_Enabled">
    <vt:lpwstr>true</vt:lpwstr>
  </property>
  <property fmtid="{D5CDD505-2E9C-101B-9397-08002B2CF9AE}" pid="6" name="MSIP_Label_ea60d57e-af5b-4752-ac57-3e4f28ca11dc_SetDate">
    <vt:lpwstr>2024-11-28T10:35:27Z</vt:lpwstr>
  </property>
  <property fmtid="{D5CDD505-2E9C-101B-9397-08002B2CF9AE}" pid="7" name="MSIP_Label_ea60d57e-af5b-4752-ac57-3e4f28ca11dc_Method">
    <vt:lpwstr>Standard</vt:lpwstr>
  </property>
  <property fmtid="{D5CDD505-2E9C-101B-9397-08002B2CF9AE}" pid="8" name="MSIP_Label_ea60d57e-af5b-4752-ac57-3e4f28ca11dc_Name">
    <vt:lpwstr>ea60d57e-af5b-4752-ac57-3e4f28ca11dc</vt:lpwstr>
  </property>
  <property fmtid="{D5CDD505-2E9C-101B-9397-08002B2CF9AE}" pid="9" name="MSIP_Label_ea60d57e-af5b-4752-ac57-3e4f28ca11dc_SiteId">
    <vt:lpwstr>36da45f1-dd2c-4d1f-af13-5abe46b99921</vt:lpwstr>
  </property>
  <property fmtid="{D5CDD505-2E9C-101B-9397-08002B2CF9AE}" pid="10" name="MSIP_Label_ea60d57e-af5b-4752-ac57-3e4f28ca11dc_ActionId">
    <vt:lpwstr>f1301d47-a478-42d1-94bc-57ff78f41103</vt:lpwstr>
  </property>
  <property fmtid="{D5CDD505-2E9C-101B-9397-08002B2CF9AE}" pid="11" name="MSIP_Label_ea60d57e-af5b-4752-ac57-3e4f28ca11dc_ContentBits">
    <vt:lpwstr>0</vt:lpwstr>
  </property>
</Properties>
</file>